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3"/>
  </p:notesMasterIdLst>
  <p:sldIdLst>
    <p:sldId id="256" r:id="rId2"/>
    <p:sldId id="278" r:id="rId3"/>
    <p:sldId id="261" r:id="rId4"/>
    <p:sldId id="264" r:id="rId5"/>
    <p:sldId id="259" r:id="rId6"/>
    <p:sldId id="301" r:id="rId7"/>
    <p:sldId id="302" r:id="rId8"/>
    <p:sldId id="303" r:id="rId9"/>
    <p:sldId id="304" r:id="rId10"/>
    <p:sldId id="258" r:id="rId11"/>
    <p:sldId id="272" r:id="rId12"/>
  </p:sldIdLst>
  <p:sldSz cx="9144000" cy="5143500" type="screen16x9"/>
  <p:notesSz cx="6858000" cy="9144000"/>
  <p:embeddedFontLst>
    <p:embeddedFont>
      <p:font typeface="Lexend Deca" panose="020B0604020202020204" charset="0"/>
      <p:regular r:id="rId14"/>
      <p:bold r:id="rId15"/>
    </p:embeddedFont>
    <p:embeddedFont>
      <p:font typeface="Lexend Deca Light" panose="020B0604020202020204" charset="0"/>
      <p:regular r:id="rId16"/>
      <p:bold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ukta ExtraBold" panose="020B0604020202020204" charset="0"/>
      <p:bold r:id="rId22"/>
    </p:embeddedFont>
    <p:embeddedFont>
      <p:font typeface="PT Sans" panose="020B05030202030202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455A10-848E-4509-99BF-83A458C58222}" v="31" dt="2022-01-15T15:14:17.326"/>
    <p1510:client id="{BF40F8CE-90BA-427F-AFF8-BD212D53D087}" v="242" dt="2022-01-15T12:51:52.450"/>
    <p1510:client id="{F0E6B358-368E-4D9D-AF8E-608854DE8C53}" v="2627" dt="2022-01-15T15:16:46.970"/>
    <p1510:client id="{FFAB7B7F-7F61-4E98-BE87-1F68D5F61D61}" v="1123" dt="2022-01-15T15:09:59.078"/>
  </p1510:revLst>
</p1510:revInfo>
</file>

<file path=ppt/tableStyles.xml><?xml version="1.0" encoding="utf-8"?>
<a:tblStyleLst xmlns:a="http://schemas.openxmlformats.org/drawingml/2006/main" def="{C377A88F-E882-4837-8993-AEE33AF7F4AD}">
  <a:tblStyle styleId="{C377A88F-E882-4837-8993-AEE33AF7F4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16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Antonov" userId="1946594b95188162" providerId="Windows Live" clId="Web-{BF40F8CE-90BA-427F-AFF8-BD212D53D087}"/>
    <pc:docChg chg="modSld">
      <pc:chgData name="Stefan Antonov" userId="1946594b95188162" providerId="Windows Live" clId="Web-{BF40F8CE-90BA-427F-AFF8-BD212D53D087}" dt="2022-01-15T12:51:52.450" v="233" actId="1076"/>
      <pc:docMkLst>
        <pc:docMk/>
      </pc:docMkLst>
      <pc:sldChg chg="modSp">
        <pc:chgData name="Stefan Antonov" userId="1946594b95188162" providerId="Windows Live" clId="Web-{BF40F8CE-90BA-427F-AFF8-BD212D53D087}" dt="2022-01-15T12:03:43.672" v="1" actId="1076"/>
        <pc:sldMkLst>
          <pc:docMk/>
          <pc:sldMk cId="0" sldId="256"/>
        </pc:sldMkLst>
        <pc:spChg chg="mod">
          <ac:chgData name="Stefan Antonov" userId="1946594b95188162" providerId="Windows Live" clId="Web-{BF40F8CE-90BA-427F-AFF8-BD212D53D087}" dt="2022-01-15T12:03:43.672" v="1" actId="1076"/>
          <ac:spMkLst>
            <pc:docMk/>
            <pc:sldMk cId="0" sldId="256"/>
            <ac:spMk id="325" creationId="{00000000-0000-0000-0000-000000000000}"/>
          </ac:spMkLst>
        </pc:spChg>
      </pc:sldChg>
      <pc:sldChg chg="modSp">
        <pc:chgData name="Stefan Antonov" userId="1946594b95188162" providerId="Windows Live" clId="Web-{BF40F8CE-90BA-427F-AFF8-BD212D53D087}" dt="2022-01-15T12:13:45.942" v="32" actId="20577"/>
        <pc:sldMkLst>
          <pc:docMk/>
          <pc:sldMk cId="0" sldId="257"/>
        </pc:sldMkLst>
        <pc:spChg chg="mod">
          <ac:chgData name="Stefan Antonov" userId="1946594b95188162" providerId="Windows Live" clId="Web-{BF40F8CE-90BA-427F-AFF8-BD212D53D087}" dt="2022-01-15T12:13:45.942" v="32" actId="20577"/>
          <ac:spMkLst>
            <pc:docMk/>
            <pc:sldMk cId="0" sldId="257"/>
            <ac:spMk id="338" creationId="{00000000-0000-0000-0000-000000000000}"/>
          </ac:spMkLst>
        </pc:spChg>
      </pc:sldChg>
      <pc:sldChg chg="addSp delSp modSp">
        <pc:chgData name="Stefan Antonov" userId="1946594b95188162" providerId="Windows Live" clId="Web-{BF40F8CE-90BA-427F-AFF8-BD212D53D087}" dt="2022-01-15T12:42:08.479" v="174" actId="1076"/>
        <pc:sldMkLst>
          <pc:docMk/>
          <pc:sldMk cId="0" sldId="261"/>
        </pc:sldMkLst>
        <pc:spChg chg="add del">
          <ac:chgData name="Stefan Antonov" userId="1946594b95188162" providerId="Windows Live" clId="Web-{BF40F8CE-90BA-427F-AFF8-BD212D53D087}" dt="2022-01-15T12:25:06.419" v="114"/>
          <ac:spMkLst>
            <pc:docMk/>
            <pc:sldMk cId="0" sldId="261"/>
            <ac:spMk id="2" creationId="{2185F417-A52C-4FBD-84F7-A535F219AEAF}"/>
          </ac:spMkLst>
        </pc:spChg>
        <pc:spChg chg="add">
          <ac:chgData name="Stefan Antonov" userId="1946594b95188162" providerId="Windows Live" clId="Web-{BF40F8CE-90BA-427F-AFF8-BD212D53D087}" dt="2022-01-15T12:25:11.935" v="115"/>
          <ac:spMkLst>
            <pc:docMk/>
            <pc:sldMk cId="0" sldId="261"/>
            <ac:spMk id="4" creationId="{5C99B76B-9FEB-4921-AEE0-01E8B4D72F7D}"/>
          </ac:spMkLst>
        </pc:spChg>
        <pc:spChg chg="add del mod">
          <ac:chgData name="Stefan Antonov" userId="1946594b95188162" providerId="Windows Live" clId="Web-{BF40F8CE-90BA-427F-AFF8-BD212D53D087}" dt="2022-01-15T12:28:28.196" v="130"/>
          <ac:spMkLst>
            <pc:docMk/>
            <pc:sldMk cId="0" sldId="261"/>
            <ac:spMk id="6" creationId="{337B55B3-F1A9-4F6F-9953-10B94119F213}"/>
          </ac:spMkLst>
        </pc:spChg>
        <pc:spChg chg="add">
          <ac:chgData name="Stefan Antonov" userId="1946594b95188162" providerId="Windows Live" clId="Web-{BF40F8CE-90BA-427F-AFF8-BD212D53D087}" dt="2022-01-15T12:37:09.508" v="157"/>
          <ac:spMkLst>
            <pc:docMk/>
            <pc:sldMk cId="0" sldId="261"/>
            <ac:spMk id="6" creationId="{E27C2E91-90E7-499B-A881-D4BFFE35E93A}"/>
          </ac:spMkLst>
        </pc:spChg>
        <pc:spChg chg="del mod">
          <ac:chgData name="Stefan Antonov" userId="1946594b95188162" providerId="Windows Live" clId="Web-{BF40F8CE-90BA-427F-AFF8-BD212D53D087}" dt="2022-01-15T12:35:23.174" v="143"/>
          <ac:spMkLst>
            <pc:docMk/>
            <pc:sldMk cId="0" sldId="261"/>
            <ac:spMk id="25" creationId="{ABEF7AF0-9B9F-4163-AD10-60EAA343AF97}"/>
          </ac:spMkLst>
        </pc:spChg>
        <pc:spChg chg="mod">
          <ac:chgData name="Stefan Antonov" userId="1946594b95188162" providerId="Windows Live" clId="Web-{BF40F8CE-90BA-427F-AFF8-BD212D53D087}" dt="2022-01-15T12:35:41.144" v="148" actId="14100"/>
          <ac:spMkLst>
            <pc:docMk/>
            <pc:sldMk cId="0" sldId="261"/>
            <ac:spMk id="31" creationId="{36299828-AFDB-49BF-9D25-C65521830E39}"/>
          </ac:spMkLst>
        </pc:spChg>
        <pc:spChg chg="del topLvl">
          <ac:chgData name="Stefan Antonov" userId="1946594b95188162" providerId="Windows Live" clId="Web-{BF40F8CE-90BA-427F-AFF8-BD212D53D087}" dt="2022-01-15T12:37:29.728" v="162"/>
          <ac:spMkLst>
            <pc:docMk/>
            <pc:sldMk cId="0" sldId="261"/>
            <ac:spMk id="35" creationId="{19439EE0-2712-45D3-B5CA-060D9AFD0D39}"/>
          </ac:spMkLst>
        </pc:spChg>
        <pc:spChg chg="mod topLvl">
          <ac:chgData name="Stefan Antonov" userId="1946594b95188162" providerId="Windows Live" clId="Web-{BF40F8CE-90BA-427F-AFF8-BD212D53D087}" dt="2022-01-15T12:37:29.728" v="162"/>
          <ac:spMkLst>
            <pc:docMk/>
            <pc:sldMk cId="0" sldId="261"/>
            <ac:spMk id="36" creationId="{FD70959C-7FD6-4107-B7C9-B8BB5E687EEE}"/>
          </ac:spMkLst>
        </pc:spChg>
        <pc:spChg chg="del">
          <ac:chgData name="Stefan Antonov" userId="1946594b95188162" providerId="Windows Live" clId="Web-{BF40F8CE-90BA-427F-AFF8-BD212D53D087}" dt="2022-01-15T12:37:23.712" v="161"/>
          <ac:spMkLst>
            <pc:docMk/>
            <pc:sldMk cId="0" sldId="261"/>
            <ac:spMk id="37" creationId="{D1D93C98-6CD3-4859-8D42-5590494F5E4F}"/>
          </ac:spMkLst>
        </pc:spChg>
        <pc:spChg chg="add">
          <ac:chgData name="Stefan Antonov" userId="1946594b95188162" providerId="Windows Live" clId="Web-{BF40F8CE-90BA-427F-AFF8-BD212D53D087}" dt="2022-01-15T12:29:41.560" v="133"/>
          <ac:spMkLst>
            <pc:docMk/>
            <pc:sldMk cId="0" sldId="261"/>
            <ac:spMk id="45" creationId="{3B3985B1-8FB3-4DBF-B840-2809FFCF49BB}"/>
          </ac:spMkLst>
        </pc:spChg>
        <pc:spChg chg="add">
          <ac:chgData name="Stefan Antonov" userId="1946594b95188162" providerId="Windows Live" clId="Web-{BF40F8CE-90BA-427F-AFF8-BD212D53D087}" dt="2022-01-15T12:29:41.560" v="133"/>
          <ac:spMkLst>
            <pc:docMk/>
            <pc:sldMk cId="0" sldId="261"/>
            <ac:spMk id="46" creationId="{AE9A859E-7E2A-4104-994F-E2E57E3BD8B2}"/>
          </ac:spMkLst>
        </pc:spChg>
        <pc:spChg chg="add del">
          <ac:chgData name="Stefan Antonov" userId="1946594b95188162" providerId="Windows Live" clId="Web-{BF40F8CE-90BA-427F-AFF8-BD212D53D087}" dt="2022-01-15T12:40:39.411" v="164"/>
          <ac:spMkLst>
            <pc:docMk/>
            <pc:sldMk cId="0" sldId="261"/>
            <ac:spMk id="60" creationId="{8B5124BE-6EE8-44F3-B624-64310F5E14FC}"/>
          </ac:spMkLst>
        </pc:spChg>
        <pc:spChg chg="mod">
          <ac:chgData name="Stefan Antonov" userId="1946594b95188162" providerId="Windows Live" clId="Web-{BF40F8CE-90BA-427F-AFF8-BD212D53D087}" dt="2022-01-15T12:28:31.446" v="131"/>
          <ac:spMkLst>
            <pc:docMk/>
            <pc:sldMk cId="0" sldId="261"/>
            <ac:spMk id="399" creationId="{00000000-0000-0000-0000-000000000000}"/>
          </ac:spMkLst>
        </pc:spChg>
        <pc:spChg chg="mod">
          <ac:chgData name="Stefan Antonov" userId="1946594b95188162" providerId="Windows Live" clId="Web-{BF40F8CE-90BA-427F-AFF8-BD212D53D087}" dt="2022-01-15T12:11:46.575" v="11" actId="20577"/>
          <ac:spMkLst>
            <pc:docMk/>
            <pc:sldMk cId="0" sldId="261"/>
            <ac:spMk id="400" creationId="{00000000-0000-0000-0000-000000000000}"/>
          </ac:spMkLst>
        </pc:spChg>
        <pc:spChg chg="mod">
          <ac:chgData name="Stefan Antonov" userId="1946594b95188162" providerId="Windows Live" clId="Web-{BF40F8CE-90BA-427F-AFF8-BD212D53D087}" dt="2022-01-15T12:19:52.244" v="39" actId="1076"/>
          <ac:spMkLst>
            <pc:docMk/>
            <pc:sldMk cId="0" sldId="261"/>
            <ac:spMk id="401" creationId="{00000000-0000-0000-0000-000000000000}"/>
          </ac:spMkLst>
        </pc:spChg>
        <pc:spChg chg="mod">
          <ac:chgData name="Stefan Antonov" userId="1946594b95188162" providerId="Windows Live" clId="Web-{BF40F8CE-90BA-427F-AFF8-BD212D53D087}" dt="2022-01-15T12:13:29.534" v="29" actId="20577"/>
          <ac:spMkLst>
            <pc:docMk/>
            <pc:sldMk cId="0" sldId="261"/>
            <ac:spMk id="403" creationId="{00000000-0000-0000-0000-000000000000}"/>
          </ac:spMkLst>
        </pc:spChg>
        <pc:spChg chg="mod">
          <ac:chgData name="Stefan Antonov" userId="1946594b95188162" providerId="Windows Live" clId="Web-{BF40F8CE-90BA-427F-AFF8-BD212D53D087}" dt="2022-01-15T12:29:48.826" v="135" actId="1076"/>
          <ac:spMkLst>
            <pc:docMk/>
            <pc:sldMk cId="0" sldId="261"/>
            <ac:spMk id="405" creationId="{00000000-0000-0000-0000-000000000000}"/>
          </ac:spMkLst>
        </pc:spChg>
        <pc:spChg chg="mod">
          <ac:chgData name="Stefan Antonov" userId="1946594b95188162" providerId="Windows Live" clId="Web-{BF40F8CE-90BA-427F-AFF8-BD212D53D087}" dt="2022-01-15T12:29:51.576" v="136" actId="1076"/>
          <ac:spMkLst>
            <pc:docMk/>
            <pc:sldMk cId="0" sldId="261"/>
            <ac:spMk id="406" creationId="{00000000-0000-0000-0000-000000000000}"/>
          </ac:spMkLst>
        </pc:spChg>
        <pc:spChg chg="mod">
          <ac:chgData name="Stefan Antonov" userId="1946594b95188162" providerId="Windows Live" clId="Web-{BF40F8CE-90BA-427F-AFF8-BD212D53D087}" dt="2022-01-15T12:19:27.977" v="36" actId="1076"/>
          <ac:spMkLst>
            <pc:docMk/>
            <pc:sldMk cId="0" sldId="261"/>
            <ac:spMk id="410" creationId="{00000000-0000-0000-0000-000000000000}"/>
          </ac:spMkLst>
        </pc:spChg>
        <pc:grpChg chg="add mod">
          <ac:chgData name="Stefan Antonov" userId="1946594b95188162" providerId="Windows Live" clId="Web-{BF40F8CE-90BA-427F-AFF8-BD212D53D087}" dt="2022-01-15T12:35:11.392" v="140" actId="1076"/>
          <ac:grpSpMkLst>
            <pc:docMk/>
            <pc:sldMk cId="0" sldId="261"/>
            <ac:grpSpMk id="2" creationId="{6748274F-006D-4962-A463-F5694DB98974}"/>
          </ac:grpSpMkLst>
        </pc:grpChg>
        <pc:grpChg chg="add del mod">
          <ac:chgData name="Stefan Antonov" userId="1946594b95188162" providerId="Windows Live" clId="Web-{BF40F8CE-90BA-427F-AFF8-BD212D53D087}" dt="2022-01-15T12:35:56.551" v="151"/>
          <ac:grpSpMkLst>
            <pc:docMk/>
            <pc:sldMk cId="0" sldId="261"/>
            <ac:grpSpMk id="3" creationId="{DB329703-94F2-452B-B141-2D130062614A}"/>
          </ac:grpSpMkLst>
        </pc:grpChg>
        <pc:grpChg chg="add del mod">
          <ac:chgData name="Stefan Antonov" userId="1946594b95188162" providerId="Windows Live" clId="Web-{BF40F8CE-90BA-427F-AFF8-BD212D53D087}" dt="2022-01-15T12:37:29.728" v="162"/>
          <ac:grpSpMkLst>
            <pc:docMk/>
            <pc:sldMk cId="0" sldId="261"/>
            <ac:grpSpMk id="4" creationId="{D6E55B76-55BF-4358-B8A5-244A1F8E9DA2}"/>
          </ac:grpSpMkLst>
        </pc:grpChg>
        <pc:grpChg chg="add del">
          <ac:chgData name="Stefan Antonov" userId="1946594b95188162" providerId="Windows Live" clId="Web-{BF40F8CE-90BA-427F-AFF8-BD212D53D087}" dt="2022-01-15T12:36:39.991" v="156"/>
          <ac:grpSpMkLst>
            <pc:docMk/>
            <pc:sldMk cId="0" sldId="261"/>
            <ac:grpSpMk id="5" creationId="{591E1999-5B36-48C6-88CC-7D97E835EC7A}"/>
          </ac:grpSpMkLst>
        </pc:grpChg>
        <pc:grpChg chg="add mod">
          <ac:chgData name="Stefan Antonov" userId="1946594b95188162" providerId="Windows Live" clId="Web-{BF40F8CE-90BA-427F-AFF8-BD212D53D087}" dt="2022-01-15T12:29:46.013" v="134" actId="1076"/>
          <ac:grpSpMkLst>
            <pc:docMk/>
            <pc:sldMk cId="0" sldId="261"/>
            <ac:grpSpMk id="44" creationId="{17487712-BCE1-422A-9392-0331A08B37FA}"/>
          </ac:grpSpMkLst>
        </pc:grpChg>
        <pc:grpChg chg="mod">
          <ac:chgData name="Stefan Antonov" userId="1946594b95188162" providerId="Windows Live" clId="Web-{BF40F8CE-90BA-427F-AFF8-BD212D53D087}" dt="2022-01-15T12:25:00.778" v="112" actId="14100"/>
          <ac:grpSpMkLst>
            <pc:docMk/>
            <pc:sldMk cId="0" sldId="261"/>
            <ac:grpSpMk id="407" creationId="{00000000-0000-0000-0000-000000000000}"/>
          </ac:grpSpMkLst>
        </pc:grpChg>
        <pc:picChg chg="del mod">
          <ac:chgData name="Stefan Antonov" userId="1946594b95188162" providerId="Windows Live" clId="Web-{BF40F8CE-90BA-427F-AFF8-BD212D53D087}" dt="2022-01-15T12:24:03.775" v="99"/>
          <ac:picMkLst>
            <pc:docMk/>
            <pc:sldMk cId="0" sldId="261"/>
            <ac:picMk id="1026" creationId="{3805E73F-5602-4F5B-9CAA-C6E2D0B2A127}"/>
          </ac:picMkLst>
        </pc:picChg>
        <pc:picChg chg="mod">
          <ac:chgData name="Stefan Antonov" userId="1946594b95188162" providerId="Windows Live" clId="Web-{BF40F8CE-90BA-427F-AFF8-BD212D53D087}" dt="2022-01-15T12:42:08.479" v="174" actId="1076"/>
          <ac:picMkLst>
            <pc:docMk/>
            <pc:sldMk cId="0" sldId="261"/>
            <ac:picMk id="1028" creationId="{C28D8538-C853-41CC-AF97-022706FAA82E}"/>
          </ac:picMkLst>
        </pc:picChg>
      </pc:sldChg>
      <pc:sldChg chg="addSp delSp modSp">
        <pc:chgData name="Stefan Antonov" userId="1946594b95188162" providerId="Windows Live" clId="Web-{BF40F8CE-90BA-427F-AFF8-BD212D53D087}" dt="2022-01-15T12:51:52.450" v="233" actId="1076"/>
        <pc:sldMkLst>
          <pc:docMk/>
          <pc:sldMk cId="0" sldId="264"/>
        </pc:sldMkLst>
        <pc:spChg chg="add del mod">
          <ac:chgData name="Stefan Antonov" userId="1946594b95188162" providerId="Windows Live" clId="Web-{BF40F8CE-90BA-427F-AFF8-BD212D53D087}" dt="2022-01-15T12:49:21.348" v="222"/>
          <ac:spMkLst>
            <pc:docMk/>
            <pc:sldMk cId="0" sldId="264"/>
            <ac:spMk id="3" creationId="{439354C6-809E-41F6-91C8-590844992EC6}"/>
          </ac:spMkLst>
        </pc:spChg>
        <pc:spChg chg="add del mod">
          <ac:chgData name="Stefan Antonov" userId="1946594b95188162" providerId="Windows Live" clId="Web-{BF40F8CE-90BA-427F-AFF8-BD212D53D087}" dt="2022-01-15T12:51:47.888" v="232"/>
          <ac:spMkLst>
            <pc:docMk/>
            <pc:sldMk cId="0" sldId="264"/>
            <ac:spMk id="5" creationId="{13541913-AAE4-4530-B211-3F37C86A09DD}"/>
          </ac:spMkLst>
        </pc:spChg>
        <pc:spChg chg="del">
          <ac:chgData name="Stefan Antonov" userId="1946594b95188162" providerId="Windows Live" clId="Web-{BF40F8CE-90BA-427F-AFF8-BD212D53D087}" dt="2022-01-15T12:51:32.137" v="229"/>
          <ac:spMkLst>
            <pc:docMk/>
            <pc:sldMk cId="0" sldId="264"/>
            <ac:spMk id="448" creationId="{00000000-0000-0000-0000-000000000000}"/>
          </ac:spMkLst>
        </pc:spChg>
        <pc:spChg chg="mod">
          <ac:chgData name="Stefan Antonov" userId="1946594b95188162" providerId="Windows Live" clId="Web-{BF40F8CE-90BA-427F-AFF8-BD212D53D087}" dt="2022-01-15T12:49:11.097" v="219" actId="20577"/>
          <ac:spMkLst>
            <pc:docMk/>
            <pc:sldMk cId="0" sldId="264"/>
            <ac:spMk id="449" creationId="{00000000-0000-0000-0000-000000000000}"/>
          </ac:spMkLst>
        </pc:spChg>
        <pc:spChg chg="mod">
          <ac:chgData name="Stefan Antonov" userId="1946594b95188162" providerId="Windows Live" clId="Web-{BF40F8CE-90BA-427F-AFF8-BD212D53D087}" dt="2022-01-15T12:44:46.769" v="175" actId="20577"/>
          <ac:spMkLst>
            <pc:docMk/>
            <pc:sldMk cId="0" sldId="264"/>
            <ac:spMk id="450" creationId="{00000000-0000-0000-0000-000000000000}"/>
          </ac:spMkLst>
        </pc:spChg>
        <pc:spChg chg="del">
          <ac:chgData name="Stefan Antonov" userId="1946594b95188162" providerId="Windows Live" clId="Web-{BF40F8CE-90BA-427F-AFF8-BD212D53D087}" dt="2022-01-15T12:49:13.316" v="220"/>
          <ac:spMkLst>
            <pc:docMk/>
            <pc:sldMk cId="0" sldId="264"/>
            <ac:spMk id="451" creationId="{00000000-0000-0000-0000-000000000000}"/>
          </ac:spMkLst>
        </pc:spChg>
        <pc:spChg chg="del">
          <ac:chgData name="Stefan Antonov" userId="1946594b95188162" providerId="Windows Live" clId="Web-{BF40F8CE-90BA-427F-AFF8-BD212D53D087}" dt="2022-01-15T12:49:19.941" v="221"/>
          <ac:spMkLst>
            <pc:docMk/>
            <pc:sldMk cId="0" sldId="264"/>
            <ac:spMk id="452" creationId="{00000000-0000-0000-0000-000000000000}"/>
          </ac:spMkLst>
        </pc:spChg>
        <pc:picChg chg="add mod">
          <ac:chgData name="Stefan Antonov" userId="1946594b95188162" providerId="Windows Live" clId="Web-{BF40F8CE-90BA-427F-AFF8-BD212D53D087}" dt="2022-01-15T12:51:52.450" v="233" actId="1076"/>
          <ac:picMkLst>
            <pc:docMk/>
            <pc:sldMk cId="0" sldId="264"/>
            <ac:picMk id="6" creationId="{540EECA9-8275-4C0B-9EF2-21FEB9F532D4}"/>
          </ac:picMkLst>
        </pc:picChg>
      </pc:sldChg>
      <pc:sldChg chg="delSp">
        <pc:chgData name="Stefan Antonov" userId="1946594b95188162" providerId="Windows Live" clId="Web-{BF40F8CE-90BA-427F-AFF8-BD212D53D087}" dt="2022-01-15T12:29:33.544" v="132"/>
        <pc:sldMkLst>
          <pc:docMk/>
          <pc:sldMk cId="0" sldId="294"/>
        </pc:sldMkLst>
        <pc:grpChg chg="del">
          <ac:chgData name="Stefan Antonov" userId="1946594b95188162" providerId="Windows Live" clId="Web-{BF40F8CE-90BA-427F-AFF8-BD212D53D087}" dt="2022-01-15T12:29:33.544" v="132"/>
          <ac:grpSpMkLst>
            <pc:docMk/>
            <pc:sldMk cId="0" sldId="294"/>
            <ac:grpSpMk id="9663" creationId="{00000000-0000-0000-0000-000000000000}"/>
          </ac:grpSpMkLst>
        </pc:grpChg>
      </pc:sldChg>
    </pc:docChg>
  </pc:docChgLst>
  <pc:docChgLst>
    <pc:chgData name="Stefan Antonov" userId="1946594b95188162" providerId="Windows Live" clId="Web-{FFAB7B7F-7F61-4E98-BE87-1F68D5F61D61}"/>
    <pc:docChg chg="addSld delSld modSld sldOrd">
      <pc:chgData name="Stefan Antonov" userId="1946594b95188162" providerId="Windows Live" clId="Web-{FFAB7B7F-7F61-4E98-BE87-1F68D5F61D61}" dt="2022-01-15T15:09:59.078" v="874" actId="1076"/>
      <pc:docMkLst>
        <pc:docMk/>
      </pc:docMkLst>
      <pc:sldChg chg="addSp delSp modSp">
        <pc:chgData name="Stefan Antonov" userId="1946594b95188162" providerId="Windows Live" clId="Web-{FFAB7B7F-7F61-4E98-BE87-1F68D5F61D61}" dt="2022-01-15T15:09:59.078" v="874" actId="1076"/>
        <pc:sldMkLst>
          <pc:docMk/>
          <pc:sldMk cId="0" sldId="256"/>
        </pc:sldMkLst>
        <pc:spChg chg="add del mod">
          <ac:chgData name="Stefan Antonov" userId="1946594b95188162" providerId="Windows Live" clId="Web-{FFAB7B7F-7F61-4E98-BE87-1F68D5F61D61}" dt="2022-01-15T15:07:19.965" v="836"/>
          <ac:spMkLst>
            <pc:docMk/>
            <pc:sldMk cId="0" sldId="256"/>
            <ac:spMk id="3" creationId="{9B4A1447-BFA6-4912-BAB4-83505E9B9D71}"/>
          </ac:spMkLst>
        </pc:spChg>
        <pc:spChg chg="add">
          <ac:chgData name="Stefan Antonov" userId="1946594b95188162" providerId="Windows Live" clId="Web-{FFAB7B7F-7F61-4E98-BE87-1F68D5F61D61}" dt="2022-01-15T15:07:57.185" v="849"/>
          <ac:spMkLst>
            <pc:docMk/>
            <pc:sldMk cId="0" sldId="256"/>
            <ac:spMk id="4" creationId="{05780FA1-9012-4531-B273-B71FBB597292}"/>
          </ac:spMkLst>
        </pc:spChg>
        <pc:spChg chg="mod">
          <ac:chgData name="Stefan Antonov" userId="1946594b95188162" providerId="Windows Live" clId="Web-{FFAB7B7F-7F61-4E98-BE87-1F68D5F61D61}" dt="2022-01-15T15:08:42.982" v="862" actId="20577"/>
          <ac:spMkLst>
            <pc:docMk/>
            <pc:sldMk cId="0" sldId="256"/>
            <ac:spMk id="324" creationId="{00000000-0000-0000-0000-000000000000}"/>
          </ac:spMkLst>
        </pc:spChg>
        <pc:spChg chg="del">
          <ac:chgData name="Stefan Antonov" userId="1946594b95188162" providerId="Windows Live" clId="Web-{FFAB7B7F-7F61-4E98-BE87-1F68D5F61D61}" dt="2022-01-15T15:07:15.699" v="835"/>
          <ac:spMkLst>
            <pc:docMk/>
            <pc:sldMk cId="0" sldId="256"/>
            <ac:spMk id="325" creationId="{00000000-0000-0000-0000-000000000000}"/>
          </ac:spMkLst>
        </pc:spChg>
        <pc:spChg chg="mod">
          <ac:chgData name="Stefan Antonov" userId="1946594b95188162" providerId="Windows Live" clId="Web-{FFAB7B7F-7F61-4E98-BE87-1F68D5F61D61}" dt="2022-01-15T15:09:59.078" v="874" actId="1076"/>
          <ac:spMkLst>
            <pc:docMk/>
            <pc:sldMk cId="0" sldId="256"/>
            <ac:spMk id="327" creationId="{00000000-0000-0000-0000-000000000000}"/>
          </ac:spMkLst>
        </pc:spChg>
      </pc:sldChg>
      <pc:sldChg chg="modSp">
        <pc:chgData name="Stefan Antonov" userId="1946594b95188162" providerId="Windows Live" clId="Web-{FFAB7B7F-7F61-4E98-BE87-1F68D5F61D61}" dt="2022-01-15T14:56:54.312" v="823" actId="20577"/>
        <pc:sldMkLst>
          <pc:docMk/>
          <pc:sldMk cId="0" sldId="258"/>
        </pc:sldMkLst>
        <pc:spChg chg="mod">
          <ac:chgData name="Stefan Antonov" userId="1946594b95188162" providerId="Windows Live" clId="Web-{FFAB7B7F-7F61-4E98-BE87-1F68D5F61D61}" dt="2022-01-15T14:56:54.312" v="823" actId="20577"/>
          <ac:spMkLst>
            <pc:docMk/>
            <pc:sldMk cId="0" sldId="258"/>
            <ac:spMk id="350" creationId="{00000000-0000-0000-0000-000000000000}"/>
          </ac:spMkLst>
        </pc:spChg>
      </pc:sldChg>
      <pc:sldChg chg="addSp delSp modSp ord">
        <pc:chgData name="Stefan Antonov" userId="1946594b95188162" providerId="Windows Live" clId="Web-{FFAB7B7F-7F61-4E98-BE87-1F68D5F61D61}" dt="2022-01-15T14:49:46.272" v="787"/>
        <pc:sldMkLst>
          <pc:docMk/>
          <pc:sldMk cId="0" sldId="259"/>
        </pc:sldMkLst>
        <pc:spChg chg="add mod">
          <ac:chgData name="Stefan Antonov" userId="1946594b95188162" providerId="Windows Live" clId="Web-{FFAB7B7F-7F61-4E98-BE87-1F68D5F61D61}" dt="2022-01-15T13:50:14.811" v="516" actId="20577"/>
          <ac:spMkLst>
            <pc:docMk/>
            <pc:sldMk cId="0" sldId="259"/>
            <ac:spMk id="2" creationId="{FD02505C-A84C-4049-8DF5-1D7237042E91}"/>
          </ac:spMkLst>
        </pc:spChg>
        <pc:spChg chg="add del mod">
          <ac:chgData name="Stefan Antonov" userId="1946594b95188162" providerId="Windows Live" clId="Web-{FFAB7B7F-7F61-4E98-BE87-1F68D5F61D61}" dt="2022-01-15T12:56:21.371" v="44"/>
          <ac:spMkLst>
            <pc:docMk/>
            <pc:sldMk cId="0" sldId="259"/>
            <ac:spMk id="3" creationId="{72A9E2FB-8B79-401E-998E-6DE27ED058EC}"/>
          </ac:spMkLst>
        </pc:spChg>
        <pc:spChg chg="add mod">
          <ac:chgData name="Stefan Antonov" userId="1946594b95188162" providerId="Windows Live" clId="Web-{FFAB7B7F-7F61-4E98-BE87-1F68D5F61D61}" dt="2022-01-15T14:10:25.631" v="618" actId="1076"/>
          <ac:spMkLst>
            <pc:docMk/>
            <pc:sldMk cId="0" sldId="259"/>
            <ac:spMk id="4" creationId="{CBED5C6F-5B8B-44BB-AA5E-037859025F9A}"/>
          </ac:spMkLst>
        </pc:spChg>
        <pc:spChg chg="add del mod">
          <ac:chgData name="Stefan Antonov" userId="1946594b95188162" providerId="Windows Live" clId="Web-{FFAB7B7F-7F61-4E98-BE87-1F68D5F61D61}" dt="2022-01-15T13:07:19.478" v="161"/>
          <ac:spMkLst>
            <pc:docMk/>
            <pc:sldMk cId="0" sldId="259"/>
            <ac:spMk id="6" creationId="{1211EE1E-CD4C-4B5D-87B6-E8C1337BA33F}"/>
          </ac:spMkLst>
        </pc:spChg>
        <pc:spChg chg="add del mod">
          <ac:chgData name="Stefan Antonov" userId="1946594b95188162" providerId="Windows Live" clId="Web-{FFAB7B7F-7F61-4E98-BE87-1F68D5F61D61}" dt="2022-01-15T13:07:19.447" v="160"/>
          <ac:spMkLst>
            <pc:docMk/>
            <pc:sldMk cId="0" sldId="259"/>
            <ac:spMk id="8" creationId="{CF2DEEFA-E5B9-462D-90AE-8217802F0A0E}"/>
          </ac:spMkLst>
        </pc:spChg>
        <pc:spChg chg="mod">
          <ac:chgData name="Stefan Antonov" userId="1946594b95188162" providerId="Windows Live" clId="Web-{FFAB7B7F-7F61-4E98-BE87-1F68D5F61D61}" dt="2022-01-15T14:49:46.257" v="786"/>
          <ac:spMkLst>
            <pc:docMk/>
            <pc:sldMk cId="0" sldId="259"/>
            <ac:spMk id="27" creationId="{10598BC2-D951-45A3-85FA-78623E6043D6}"/>
          </ac:spMkLst>
        </pc:spChg>
        <pc:spChg chg="mod">
          <ac:chgData name="Stefan Antonov" userId="1946594b95188162" providerId="Windows Live" clId="Web-{FFAB7B7F-7F61-4E98-BE87-1F68D5F61D61}" dt="2022-01-15T14:49:46.272" v="787"/>
          <ac:spMkLst>
            <pc:docMk/>
            <pc:sldMk cId="0" sldId="259"/>
            <ac:spMk id="28" creationId="{6EB3514F-7BE5-4F8A-820D-054BB8F3B33A}"/>
          </ac:spMkLst>
        </pc:spChg>
        <pc:spChg chg="del">
          <ac:chgData name="Stefan Antonov" userId="1946594b95188162" providerId="Windows Live" clId="Web-{FFAB7B7F-7F61-4E98-BE87-1F68D5F61D61}" dt="2022-01-15T13:04:17.943" v="141"/>
          <ac:spMkLst>
            <pc:docMk/>
            <pc:sldMk cId="0" sldId="259"/>
            <ac:spMk id="374" creationId="{00000000-0000-0000-0000-000000000000}"/>
          </ac:spMkLst>
        </pc:spChg>
        <pc:spChg chg="del">
          <ac:chgData name="Stefan Antonov" userId="1946594b95188162" providerId="Windows Live" clId="Web-{FFAB7B7F-7F61-4E98-BE87-1F68D5F61D61}" dt="2022-01-15T13:00:08.204" v="137"/>
          <ac:spMkLst>
            <pc:docMk/>
            <pc:sldMk cId="0" sldId="259"/>
            <ac:spMk id="375" creationId="{00000000-0000-0000-0000-000000000000}"/>
          </ac:spMkLst>
        </pc:spChg>
        <pc:spChg chg="del mod">
          <ac:chgData name="Stefan Antonov" userId="1946594b95188162" providerId="Windows Live" clId="Web-{FFAB7B7F-7F61-4E98-BE87-1F68D5F61D61}" dt="2022-01-15T12:55:34.886" v="28"/>
          <ac:spMkLst>
            <pc:docMk/>
            <pc:sldMk cId="0" sldId="259"/>
            <ac:spMk id="376" creationId="{00000000-0000-0000-0000-000000000000}"/>
          </ac:spMkLst>
        </pc:spChg>
        <pc:spChg chg="del">
          <ac:chgData name="Stefan Antonov" userId="1946594b95188162" providerId="Windows Live" clId="Web-{FFAB7B7F-7F61-4E98-BE87-1F68D5F61D61}" dt="2022-01-15T13:00:12.345" v="138"/>
          <ac:spMkLst>
            <pc:docMk/>
            <pc:sldMk cId="0" sldId="259"/>
            <ac:spMk id="377" creationId="{00000000-0000-0000-0000-000000000000}"/>
          </ac:spMkLst>
        </pc:spChg>
        <pc:spChg chg="del mod">
          <ac:chgData name="Stefan Antonov" userId="1946594b95188162" providerId="Windows Live" clId="Web-{FFAB7B7F-7F61-4E98-BE87-1F68D5F61D61}" dt="2022-01-15T12:55:43.261" v="30"/>
          <ac:spMkLst>
            <pc:docMk/>
            <pc:sldMk cId="0" sldId="259"/>
            <ac:spMk id="378" creationId="{00000000-0000-0000-0000-000000000000}"/>
          </ac:spMkLst>
        </pc:spChg>
        <pc:grpChg chg="add mod">
          <ac:chgData name="Stefan Antonov" userId="1946594b95188162" providerId="Windows Live" clId="Web-{FFAB7B7F-7F61-4E98-BE87-1F68D5F61D61}" dt="2022-01-15T14:49:40.366" v="783" actId="1076"/>
          <ac:grpSpMkLst>
            <pc:docMk/>
            <pc:sldMk cId="0" sldId="259"/>
            <ac:grpSpMk id="16" creationId="{37E26785-A90C-46D1-8B11-7379B389A210}"/>
          </ac:grpSpMkLst>
        </pc:grpChg>
        <pc:picChg chg="add del mod">
          <ac:chgData name="Stefan Antonov" userId="1946594b95188162" providerId="Windows Live" clId="Web-{FFAB7B7F-7F61-4E98-BE87-1F68D5F61D61}" dt="2022-01-15T13:04:27.147" v="144"/>
          <ac:picMkLst>
            <pc:docMk/>
            <pc:sldMk cId="0" sldId="259"/>
            <ac:picMk id="9" creationId="{C2DB6BD1-E82C-4329-89F1-7A1D1159F480}"/>
          </ac:picMkLst>
        </pc:picChg>
        <pc:picChg chg="add del mod">
          <ac:chgData name="Stefan Antonov" userId="1946594b95188162" providerId="Windows Live" clId="Web-{FFAB7B7F-7F61-4E98-BE87-1F68D5F61D61}" dt="2022-01-15T13:04:43.944" v="147"/>
          <ac:picMkLst>
            <pc:docMk/>
            <pc:sldMk cId="0" sldId="259"/>
            <ac:picMk id="10" creationId="{45CAC786-D84D-4DAD-A964-97CFB77A5D03}"/>
          </ac:picMkLst>
        </pc:picChg>
        <pc:picChg chg="add del mod">
          <ac:chgData name="Stefan Antonov" userId="1946594b95188162" providerId="Windows Live" clId="Web-{FFAB7B7F-7F61-4E98-BE87-1F68D5F61D61}" dt="2022-01-15T13:08:54.324" v="178"/>
          <ac:picMkLst>
            <pc:docMk/>
            <pc:sldMk cId="0" sldId="259"/>
            <ac:picMk id="12" creationId="{06A85B02-39D5-47DE-BF33-590F3579DC3D}"/>
          </ac:picMkLst>
        </pc:picChg>
        <pc:picChg chg="add del mod">
          <ac:chgData name="Stefan Antonov" userId="1946594b95188162" providerId="Windows Live" clId="Web-{FFAB7B7F-7F61-4E98-BE87-1F68D5F61D61}" dt="2022-01-15T13:06:44.071" v="156"/>
          <ac:picMkLst>
            <pc:docMk/>
            <pc:sldMk cId="0" sldId="259"/>
            <ac:picMk id="14" creationId="{5C051DF7-0683-4F49-A51F-FAB56BE557DC}"/>
          </ac:picMkLst>
        </pc:picChg>
        <pc:picChg chg="add del mod">
          <ac:chgData name="Stefan Antonov" userId="1946594b95188162" providerId="Windows Live" clId="Web-{FFAB7B7F-7F61-4E98-BE87-1F68D5F61D61}" dt="2022-01-15T13:09:12.558" v="182"/>
          <ac:picMkLst>
            <pc:docMk/>
            <pc:sldMk cId="0" sldId="259"/>
            <ac:picMk id="15" creationId="{4C4C935D-605D-4E4E-A2D1-C59A21E127C9}"/>
          </ac:picMkLst>
        </pc:picChg>
        <pc:picChg chg="del">
          <ac:chgData name="Stefan Antonov" userId="1946594b95188162" providerId="Windows Live" clId="Web-{FFAB7B7F-7F61-4E98-BE87-1F68D5F61D61}" dt="2022-01-15T12:57:29.873" v="63"/>
          <ac:picMkLst>
            <pc:docMk/>
            <pc:sldMk cId="0" sldId="259"/>
            <ac:picMk id="379" creationId="{00000000-0000-0000-0000-000000000000}"/>
          </ac:picMkLst>
        </pc:picChg>
        <pc:picChg chg="del">
          <ac:chgData name="Stefan Antonov" userId="1946594b95188162" providerId="Windows Live" clId="Web-{FFAB7B7F-7F61-4E98-BE87-1F68D5F61D61}" dt="2022-01-15T12:57:26.826" v="62"/>
          <ac:picMkLst>
            <pc:docMk/>
            <pc:sldMk cId="0" sldId="259"/>
            <ac:picMk id="380" creationId="{00000000-0000-0000-0000-000000000000}"/>
          </ac:picMkLst>
        </pc:picChg>
        <pc:picChg chg="del">
          <ac:chgData name="Stefan Antonov" userId="1946594b95188162" providerId="Windows Live" clId="Web-{FFAB7B7F-7F61-4E98-BE87-1F68D5F61D61}" dt="2022-01-15T12:57:29.904" v="64"/>
          <ac:picMkLst>
            <pc:docMk/>
            <pc:sldMk cId="0" sldId="259"/>
            <ac:picMk id="381" creationId="{00000000-0000-0000-0000-000000000000}"/>
          </ac:picMkLst>
        </pc:picChg>
        <pc:picChg chg="mod">
          <ac:chgData name="Stefan Antonov" userId="1946594b95188162" providerId="Windows Live" clId="Web-{FFAB7B7F-7F61-4E98-BE87-1F68D5F61D61}" dt="2022-01-15T14:02:47.919" v="544" actId="1076"/>
          <ac:picMkLst>
            <pc:docMk/>
            <pc:sldMk cId="0" sldId="259"/>
            <ac:picMk id="2050" creationId="{1871141D-46C5-4E97-934B-AD7A1D60525E}"/>
          </ac:picMkLst>
        </pc:picChg>
      </pc:sldChg>
      <pc:sldChg chg="modSp">
        <pc:chgData name="Stefan Antonov" userId="1946594b95188162" providerId="Windows Live" clId="Web-{FFAB7B7F-7F61-4E98-BE87-1F68D5F61D61}" dt="2022-01-15T14:53:27.214" v="807" actId="1076"/>
        <pc:sldMkLst>
          <pc:docMk/>
          <pc:sldMk cId="0" sldId="260"/>
        </pc:sldMkLst>
        <pc:spChg chg="mod">
          <ac:chgData name="Stefan Antonov" userId="1946594b95188162" providerId="Windows Live" clId="Web-{FFAB7B7F-7F61-4E98-BE87-1F68D5F61D61}" dt="2022-01-15T14:53:27.214" v="807" actId="1076"/>
          <ac:spMkLst>
            <pc:docMk/>
            <pc:sldMk cId="0" sldId="260"/>
            <ac:spMk id="387" creationId="{00000000-0000-0000-0000-000000000000}"/>
          </ac:spMkLst>
        </pc:spChg>
      </pc:sldChg>
      <pc:sldChg chg="modSp">
        <pc:chgData name="Stefan Antonov" userId="1946594b95188162" providerId="Windows Live" clId="Web-{FFAB7B7F-7F61-4E98-BE87-1F68D5F61D61}" dt="2022-01-15T14:58:27.158" v="831" actId="14100"/>
        <pc:sldMkLst>
          <pc:docMk/>
          <pc:sldMk cId="0" sldId="261"/>
        </pc:sldMkLst>
        <pc:spChg chg="mod">
          <ac:chgData name="Stefan Antonov" userId="1946594b95188162" providerId="Windows Live" clId="Web-{FFAB7B7F-7F61-4E98-BE87-1F68D5F61D61}" dt="2022-01-15T14:58:03.923" v="829" actId="14100"/>
          <ac:spMkLst>
            <pc:docMk/>
            <pc:sldMk cId="0" sldId="261"/>
            <ac:spMk id="397" creationId="{00000000-0000-0000-0000-000000000000}"/>
          </ac:spMkLst>
        </pc:spChg>
        <pc:spChg chg="mod">
          <ac:chgData name="Stefan Antonov" userId="1946594b95188162" providerId="Windows Live" clId="Web-{FFAB7B7F-7F61-4E98-BE87-1F68D5F61D61}" dt="2022-01-15T14:58:27.158" v="831" actId="14100"/>
          <ac:spMkLst>
            <pc:docMk/>
            <pc:sldMk cId="0" sldId="261"/>
            <ac:spMk id="399" creationId="{00000000-0000-0000-0000-000000000000}"/>
          </ac:spMkLst>
        </pc:spChg>
        <pc:spChg chg="mod">
          <ac:chgData name="Stefan Antonov" userId="1946594b95188162" providerId="Windows Live" clId="Web-{FFAB7B7F-7F61-4E98-BE87-1F68D5F61D61}" dt="2022-01-15T14:57:55.407" v="826" actId="1076"/>
          <ac:spMkLst>
            <pc:docMk/>
            <pc:sldMk cId="0" sldId="261"/>
            <ac:spMk id="403" creationId="{00000000-0000-0000-0000-000000000000}"/>
          </ac:spMkLst>
        </pc:spChg>
        <pc:spChg chg="mod">
          <ac:chgData name="Stefan Antonov" userId="1946594b95188162" providerId="Windows Live" clId="Web-{FFAB7B7F-7F61-4E98-BE87-1F68D5F61D61}" dt="2022-01-15T14:58:10.189" v="830" actId="1076"/>
          <ac:spMkLst>
            <pc:docMk/>
            <pc:sldMk cId="0" sldId="261"/>
            <ac:spMk id="404" creationId="{00000000-0000-0000-0000-000000000000}"/>
          </ac:spMkLst>
        </pc:spChg>
        <pc:spChg chg="mod">
          <ac:chgData name="Stefan Antonov" userId="1946594b95188162" providerId="Windows Live" clId="Web-{FFAB7B7F-7F61-4E98-BE87-1F68D5F61D61}" dt="2022-01-15T14:57:46.579" v="824" actId="1076"/>
          <ac:spMkLst>
            <pc:docMk/>
            <pc:sldMk cId="0" sldId="261"/>
            <ac:spMk id="405" creationId="{00000000-0000-0000-0000-000000000000}"/>
          </ac:spMkLst>
        </pc:spChg>
        <pc:spChg chg="mod">
          <ac:chgData name="Stefan Antonov" userId="1946594b95188162" providerId="Windows Live" clId="Web-{FFAB7B7F-7F61-4E98-BE87-1F68D5F61D61}" dt="2022-01-15T14:57:50.798" v="825" actId="1076"/>
          <ac:spMkLst>
            <pc:docMk/>
            <pc:sldMk cId="0" sldId="261"/>
            <ac:spMk id="406" creationId="{00000000-0000-0000-0000-000000000000}"/>
          </ac:spMkLst>
        </pc:spChg>
      </pc:sldChg>
      <pc:sldChg chg="addSp delSp modSp">
        <pc:chgData name="Stefan Antonov" userId="1946594b95188162" providerId="Windows Live" clId="Web-{FFAB7B7F-7F61-4E98-BE87-1F68D5F61D61}" dt="2022-01-15T14:38:04.508" v="636"/>
        <pc:sldMkLst>
          <pc:docMk/>
          <pc:sldMk cId="0" sldId="262"/>
        </pc:sldMkLst>
        <pc:picChg chg="add del mod">
          <ac:chgData name="Stefan Antonov" userId="1946594b95188162" providerId="Windows Live" clId="Web-{FFAB7B7F-7F61-4E98-BE87-1F68D5F61D61}" dt="2022-01-15T14:38:04.508" v="636"/>
          <ac:picMkLst>
            <pc:docMk/>
            <pc:sldMk cId="0" sldId="262"/>
            <ac:picMk id="2" creationId="{1ACA3E67-06C0-446F-83A8-22DB23F93843}"/>
          </ac:picMkLst>
        </pc:picChg>
      </pc:sldChg>
      <pc:sldChg chg="addSp delSp modSp ord">
        <pc:chgData name="Stefan Antonov" userId="1946594b95188162" providerId="Windows Live" clId="Web-{FFAB7B7F-7F61-4E98-BE87-1F68D5F61D61}" dt="2022-01-15T14:51:30.602" v="796" actId="1076"/>
        <pc:sldMkLst>
          <pc:docMk/>
          <pc:sldMk cId="0" sldId="264"/>
        </pc:sldMkLst>
        <pc:spChg chg="add mod">
          <ac:chgData name="Stefan Antonov" userId="1946594b95188162" providerId="Windows Live" clId="Web-{FFAB7B7F-7F61-4E98-BE87-1F68D5F61D61}" dt="2022-01-15T14:51:27.071" v="795" actId="1076"/>
          <ac:spMkLst>
            <pc:docMk/>
            <pc:sldMk cId="0" sldId="264"/>
            <ac:spMk id="3" creationId="{9279DBA9-21AB-4623-83DD-D6D855F516F9}"/>
          </ac:spMkLst>
        </pc:spChg>
        <pc:spChg chg="mod">
          <ac:chgData name="Stefan Antonov" userId="1946594b95188162" providerId="Windows Live" clId="Web-{FFAB7B7F-7F61-4E98-BE87-1F68D5F61D61}" dt="2022-01-15T12:54:47.119" v="22" actId="14100"/>
          <ac:spMkLst>
            <pc:docMk/>
            <pc:sldMk cId="0" sldId="264"/>
            <ac:spMk id="447" creationId="{00000000-0000-0000-0000-000000000000}"/>
          </ac:spMkLst>
        </pc:spChg>
        <pc:spChg chg="mod">
          <ac:chgData name="Stefan Antonov" userId="1946594b95188162" providerId="Windows Live" clId="Web-{FFAB7B7F-7F61-4E98-BE87-1F68D5F61D61}" dt="2022-01-15T14:07:01.518" v="562" actId="20577"/>
          <ac:spMkLst>
            <pc:docMk/>
            <pc:sldMk cId="0" sldId="264"/>
            <ac:spMk id="449" creationId="{00000000-0000-0000-0000-000000000000}"/>
          </ac:spMkLst>
        </pc:spChg>
        <pc:spChg chg="mod">
          <ac:chgData name="Stefan Antonov" userId="1946594b95188162" providerId="Windows Live" clId="Web-{FFAB7B7F-7F61-4E98-BE87-1F68D5F61D61}" dt="2022-01-15T14:51:30.602" v="796" actId="1076"/>
          <ac:spMkLst>
            <pc:docMk/>
            <pc:sldMk cId="0" sldId="264"/>
            <ac:spMk id="450" creationId="{00000000-0000-0000-0000-000000000000}"/>
          </ac:spMkLst>
        </pc:spChg>
        <pc:grpChg chg="add del">
          <ac:chgData name="Stefan Antonov" userId="1946594b95188162" providerId="Windows Live" clId="Web-{FFAB7B7F-7F61-4E98-BE87-1F68D5F61D61}" dt="2022-01-15T14:50:45.883" v="789"/>
          <ac:grpSpMkLst>
            <pc:docMk/>
            <pc:sldMk cId="0" sldId="264"/>
            <ac:grpSpMk id="2" creationId="{2E1033F4-B658-4C17-8C80-9232AD3273FB}"/>
          </ac:grpSpMkLst>
        </pc:grpChg>
        <pc:picChg chg="mod">
          <ac:chgData name="Stefan Antonov" userId="1946594b95188162" providerId="Windows Live" clId="Web-{FFAB7B7F-7F61-4E98-BE87-1F68D5F61D61}" dt="2022-01-15T12:54:54.073" v="23" actId="1076"/>
          <ac:picMkLst>
            <pc:docMk/>
            <pc:sldMk cId="0" sldId="264"/>
            <ac:picMk id="6" creationId="{540EECA9-8275-4C0B-9EF2-21FEB9F532D4}"/>
          </ac:picMkLst>
        </pc:picChg>
      </pc:sldChg>
      <pc:sldChg chg="addSp delSp modSp del">
        <pc:chgData name="Stefan Antonov" userId="1946594b95188162" providerId="Windows Live" clId="Web-{FFAB7B7F-7F61-4E98-BE87-1F68D5F61D61}" dt="2022-01-15T14:40:52.840" v="675"/>
        <pc:sldMkLst>
          <pc:docMk/>
          <pc:sldMk cId="0" sldId="265"/>
        </pc:sldMkLst>
        <pc:spChg chg="add del mod">
          <ac:chgData name="Stefan Antonov" userId="1946594b95188162" providerId="Windows Live" clId="Web-{FFAB7B7F-7F61-4E98-BE87-1F68D5F61D61}" dt="2022-01-15T14:37:56.086" v="635"/>
          <ac:spMkLst>
            <pc:docMk/>
            <pc:sldMk cId="0" sldId="265"/>
            <ac:spMk id="3" creationId="{B67E1B8D-3E61-4C89-A145-618193E0116A}"/>
          </ac:spMkLst>
        </pc:spChg>
        <pc:spChg chg="mod">
          <ac:chgData name="Stefan Antonov" userId="1946594b95188162" providerId="Windows Live" clId="Web-{FFAB7B7F-7F61-4E98-BE87-1F68D5F61D61}" dt="2022-01-15T14:40:01.120" v="665" actId="1076"/>
          <ac:spMkLst>
            <pc:docMk/>
            <pc:sldMk cId="0" sldId="265"/>
            <ac:spMk id="10" creationId="{ABF16FFA-BA15-4C76-8708-253D55F8D009}"/>
          </ac:spMkLst>
        </pc:spChg>
        <pc:spChg chg="mod">
          <ac:chgData name="Stefan Antonov" userId="1946594b95188162" providerId="Windows Live" clId="Web-{FFAB7B7F-7F61-4E98-BE87-1F68D5F61D61}" dt="2022-01-15T14:40:07.745" v="666" actId="1076"/>
          <ac:spMkLst>
            <pc:docMk/>
            <pc:sldMk cId="0" sldId="265"/>
            <ac:spMk id="11" creationId="{3897690F-B6DE-45EA-AECE-003543C10E90}"/>
          </ac:spMkLst>
        </pc:spChg>
        <pc:spChg chg="del">
          <ac:chgData name="Stefan Antonov" userId="1946594b95188162" providerId="Windows Live" clId="Web-{FFAB7B7F-7F61-4E98-BE87-1F68D5F61D61}" dt="2022-01-15T14:37:53.196" v="633"/>
          <ac:spMkLst>
            <pc:docMk/>
            <pc:sldMk cId="0" sldId="265"/>
            <ac:spMk id="457" creationId="{00000000-0000-0000-0000-000000000000}"/>
          </ac:spMkLst>
        </pc:spChg>
        <pc:spChg chg="mod">
          <ac:chgData name="Stefan Antonov" userId="1946594b95188162" providerId="Windows Live" clId="Web-{FFAB7B7F-7F61-4E98-BE87-1F68D5F61D61}" dt="2022-01-15T14:40:13.667" v="670" actId="14100"/>
          <ac:spMkLst>
            <pc:docMk/>
            <pc:sldMk cId="0" sldId="265"/>
            <ac:spMk id="458" creationId="{00000000-0000-0000-0000-000000000000}"/>
          </ac:spMkLst>
        </pc:spChg>
        <pc:spChg chg="del">
          <ac:chgData name="Stefan Antonov" userId="1946594b95188162" providerId="Windows Live" clId="Web-{FFAB7B7F-7F61-4E98-BE87-1F68D5F61D61}" dt="2022-01-15T14:37:53.086" v="632"/>
          <ac:spMkLst>
            <pc:docMk/>
            <pc:sldMk cId="0" sldId="265"/>
            <ac:spMk id="459" creationId="{00000000-0000-0000-0000-000000000000}"/>
          </ac:spMkLst>
        </pc:spChg>
        <pc:spChg chg="mod">
          <ac:chgData name="Stefan Antonov" userId="1946594b95188162" providerId="Windows Live" clId="Web-{FFAB7B7F-7F61-4E98-BE87-1F68D5F61D61}" dt="2022-01-15T14:40:10.605" v="667" actId="1076"/>
          <ac:spMkLst>
            <pc:docMk/>
            <pc:sldMk cId="0" sldId="265"/>
            <ac:spMk id="460" creationId="{00000000-0000-0000-0000-000000000000}"/>
          </ac:spMkLst>
        </pc:spChg>
        <pc:picChg chg="add mod">
          <ac:chgData name="Stefan Antonov" userId="1946594b95188162" providerId="Windows Live" clId="Web-{FFAB7B7F-7F61-4E98-BE87-1F68D5F61D61}" dt="2022-01-15T14:40:16.542" v="671" actId="1076"/>
          <ac:picMkLst>
            <pc:docMk/>
            <pc:sldMk cId="0" sldId="265"/>
            <ac:picMk id="4" creationId="{7698B976-F95A-4835-A971-ED1A6154DBB7}"/>
          </ac:picMkLst>
        </pc:picChg>
        <pc:picChg chg="del">
          <ac:chgData name="Stefan Antonov" userId="1946594b95188162" providerId="Windows Live" clId="Web-{FFAB7B7F-7F61-4E98-BE87-1F68D5F61D61}" dt="2022-01-15T14:37:49.774" v="631"/>
          <ac:picMkLst>
            <pc:docMk/>
            <pc:sldMk cId="0" sldId="265"/>
            <ac:picMk id="461" creationId="{00000000-0000-0000-0000-000000000000}"/>
          </ac:picMkLst>
        </pc:picChg>
        <pc:picChg chg="del">
          <ac:chgData name="Stefan Antonov" userId="1946594b95188162" providerId="Windows Live" clId="Web-{FFAB7B7F-7F61-4E98-BE87-1F68D5F61D61}" dt="2022-01-15T14:37:44.930" v="630"/>
          <ac:picMkLst>
            <pc:docMk/>
            <pc:sldMk cId="0" sldId="265"/>
            <ac:picMk id="462" creationId="{00000000-0000-0000-0000-000000000000}"/>
          </ac:picMkLst>
        </pc:picChg>
        <pc:picChg chg="del">
          <ac:chgData name="Stefan Antonov" userId="1946594b95188162" providerId="Windows Live" clId="Web-{FFAB7B7F-7F61-4E98-BE87-1F68D5F61D61}" dt="2022-01-15T14:37:53.227" v="634"/>
          <ac:picMkLst>
            <pc:docMk/>
            <pc:sldMk cId="0" sldId="265"/>
            <ac:picMk id="463" creationId="{00000000-0000-0000-0000-000000000000}"/>
          </ac:picMkLst>
        </pc:picChg>
      </pc:sldChg>
      <pc:sldChg chg="modSp">
        <pc:chgData name="Stefan Antonov" userId="1946594b95188162" providerId="Windows Live" clId="Web-{FFAB7B7F-7F61-4E98-BE87-1F68D5F61D61}" dt="2022-01-15T13:46:46.306" v="467" actId="20577"/>
        <pc:sldMkLst>
          <pc:docMk/>
          <pc:sldMk cId="0" sldId="278"/>
        </pc:sldMkLst>
        <pc:spChg chg="mod">
          <ac:chgData name="Stefan Antonov" userId="1946594b95188162" providerId="Windows Live" clId="Web-{FFAB7B7F-7F61-4E98-BE87-1F68D5F61D61}" dt="2022-01-15T13:43:05.521" v="429" actId="14100"/>
          <ac:spMkLst>
            <pc:docMk/>
            <pc:sldMk cId="0" sldId="278"/>
            <ac:spMk id="42" creationId="{0409E713-EDA0-4DDD-926D-C2CD9F4B289F}"/>
          </ac:spMkLst>
        </pc:spChg>
        <pc:spChg chg="mod">
          <ac:chgData name="Stefan Antonov" userId="1946594b95188162" providerId="Windows Live" clId="Web-{FFAB7B7F-7F61-4E98-BE87-1F68D5F61D61}" dt="2022-01-15T13:46:46.306" v="467" actId="20577"/>
          <ac:spMkLst>
            <pc:docMk/>
            <pc:sldMk cId="0" sldId="278"/>
            <ac:spMk id="728" creationId="{00000000-0000-0000-0000-000000000000}"/>
          </ac:spMkLst>
        </pc:spChg>
        <pc:picChg chg="mod">
          <ac:chgData name="Stefan Antonov" userId="1946594b95188162" providerId="Windows Live" clId="Web-{FFAB7B7F-7F61-4E98-BE87-1F68D5F61D61}" dt="2022-01-15T13:36:30.357" v="347" actId="14100"/>
          <ac:picMkLst>
            <pc:docMk/>
            <pc:sldMk cId="0" sldId="278"/>
            <ac:picMk id="17" creationId="{3002C04A-E3AF-431E-A29C-BA7D74E13800}"/>
          </ac:picMkLst>
        </pc:picChg>
      </pc:sldChg>
      <pc:sldChg chg="addSp delSp">
        <pc:chgData name="Stefan Antonov" userId="1946594b95188162" providerId="Windows Live" clId="Web-{FFAB7B7F-7F61-4E98-BE87-1F68D5F61D61}" dt="2022-01-15T14:51:03.414" v="791"/>
        <pc:sldMkLst>
          <pc:docMk/>
          <pc:sldMk cId="0" sldId="293"/>
        </pc:sldMkLst>
        <pc:spChg chg="add del">
          <ac:chgData name="Stefan Antonov" userId="1946594b95188162" providerId="Windows Live" clId="Web-{FFAB7B7F-7F61-4E98-BE87-1F68D5F61D61}" dt="2022-01-15T14:51:03.414" v="791"/>
          <ac:spMkLst>
            <pc:docMk/>
            <pc:sldMk cId="0" sldId="293"/>
            <ac:spMk id="300" creationId="{2C938A16-01C9-4014-89FC-9EBD6B82CEE4}"/>
          </ac:spMkLst>
        </pc:spChg>
      </pc:sldChg>
      <pc:sldChg chg="addSp delSp modSp">
        <pc:chgData name="Stefan Antonov" userId="1946594b95188162" providerId="Windows Live" clId="Web-{FFAB7B7F-7F61-4E98-BE87-1F68D5F61D61}" dt="2022-01-15T14:52:32.901" v="798"/>
        <pc:sldMkLst>
          <pc:docMk/>
          <pc:sldMk cId="0" sldId="294"/>
        </pc:sldMkLst>
        <pc:grpChg chg="add del">
          <ac:chgData name="Stefan Antonov" userId="1946594b95188162" providerId="Windows Live" clId="Web-{FFAB7B7F-7F61-4E98-BE87-1F68D5F61D61}" dt="2022-01-15T14:52:32.901" v="798"/>
          <ac:grpSpMkLst>
            <pc:docMk/>
            <pc:sldMk cId="0" sldId="294"/>
            <ac:grpSpMk id="287" creationId="{9ADF3BC3-FF70-4A22-8E8E-4592E91E6C52}"/>
          </ac:grpSpMkLst>
        </pc:grpChg>
        <pc:grpChg chg="mod">
          <ac:chgData name="Stefan Antonov" userId="1946594b95188162" providerId="Windows Live" clId="Web-{FFAB7B7F-7F61-4E98-BE87-1F68D5F61D61}" dt="2022-01-15T14:47:10.004" v="741" actId="1076"/>
          <ac:grpSpMkLst>
            <pc:docMk/>
            <pc:sldMk cId="0" sldId="294"/>
            <ac:grpSpMk id="9602" creationId="{00000000-0000-0000-0000-000000000000}"/>
          </ac:grpSpMkLst>
        </pc:grpChg>
      </pc:sldChg>
      <pc:sldChg chg="addSp">
        <pc:chgData name="Stefan Antonov" userId="1946594b95188162" providerId="Windows Live" clId="Web-{FFAB7B7F-7F61-4E98-BE87-1F68D5F61D61}" dt="2022-01-15T14:46:48.097" v="740"/>
        <pc:sldMkLst>
          <pc:docMk/>
          <pc:sldMk cId="0" sldId="295"/>
        </pc:sldMkLst>
        <pc:spChg chg="add">
          <ac:chgData name="Stefan Antonov" userId="1946594b95188162" providerId="Windows Live" clId="Web-{FFAB7B7F-7F61-4E98-BE87-1F68D5F61D61}" dt="2022-01-15T14:46:48.097" v="740"/>
          <ac:spMkLst>
            <pc:docMk/>
            <pc:sldMk cId="0" sldId="295"/>
            <ac:spMk id="2" creationId="{6550AA8E-79CD-4141-8FAC-47A541558600}"/>
          </ac:spMkLst>
        </pc:spChg>
      </pc:sldChg>
      <pc:sldChg chg="addSp">
        <pc:chgData name="Stefan Antonov" userId="1946594b95188162" providerId="Windows Live" clId="Web-{FFAB7B7F-7F61-4E98-BE87-1F68D5F61D61}" dt="2022-01-15T14:45:31.080" v="737"/>
        <pc:sldMkLst>
          <pc:docMk/>
          <pc:sldMk cId="0" sldId="297"/>
        </pc:sldMkLst>
        <pc:spChg chg="add">
          <ac:chgData name="Stefan Antonov" userId="1946594b95188162" providerId="Windows Live" clId="Web-{FFAB7B7F-7F61-4E98-BE87-1F68D5F61D61}" dt="2022-01-15T14:45:27.345" v="736"/>
          <ac:spMkLst>
            <pc:docMk/>
            <pc:sldMk cId="0" sldId="297"/>
            <ac:spMk id="2" creationId="{EB536114-1306-47A7-9B9F-AD023ACAEBB0}"/>
          </ac:spMkLst>
        </pc:spChg>
        <pc:spChg chg="add">
          <ac:chgData name="Stefan Antonov" userId="1946594b95188162" providerId="Windows Live" clId="Web-{FFAB7B7F-7F61-4E98-BE87-1F68D5F61D61}" dt="2022-01-15T14:45:31.080" v="737"/>
          <ac:spMkLst>
            <pc:docMk/>
            <pc:sldMk cId="0" sldId="297"/>
            <ac:spMk id="3" creationId="{611E0EDA-E677-46D1-B636-39E9FBE2163E}"/>
          </ac:spMkLst>
        </pc:spChg>
      </pc:sldChg>
      <pc:sldChg chg="addSp delSp modSp new">
        <pc:chgData name="Stefan Antonov" userId="1946594b95188162" providerId="Windows Live" clId="Web-{FFAB7B7F-7F61-4E98-BE87-1F68D5F61D61}" dt="2022-01-15T14:53:02.245" v="803" actId="1076"/>
        <pc:sldMkLst>
          <pc:docMk/>
          <pc:sldMk cId="3360792097" sldId="301"/>
        </pc:sldMkLst>
        <pc:spChg chg="del">
          <ac:chgData name="Stefan Antonov" userId="1946594b95188162" providerId="Windows Live" clId="Web-{FFAB7B7F-7F61-4E98-BE87-1F68D5F61D61}" dt="2022-01-15T13:15:24.113" v="185"/>
          <ac:spMkLst>
            <pc:docMk/>
            <pc:sldMk cId="3360792097" sldId="301"/>
            <ac:spMk id="2" creationId="{8D9BE59A-1760-47C5-9273-E9728694ED30}"/>
          </ac:spMkLst>
        </pc:spChg>
        <pc:spChg chg="del">
          <ac:chgData name="Stefan Antonov" userId="1946594b95188162" providerId="Windows Live" clId="Web-{FFAB7B7F-7F61-4E98-BE87-1F68D5F61D61}" dt="2022-01-15T13:15:20.191" v="184"/>
          <ac:spMkLst>
            <pc:docMk/>
            <pc:sldMk cId="3360792097" sldId="301"/>
            <ac:spMk id="3" creationId="{3E4A6D6D-FBFC-417E-BA11-1D436F4EAD4D}"/>
          </ac:spMkLst>
        </pc:spChg>
        <pc:spChg chg="del">
          <ac:chgData name="Stefan Antonov" userId="1946594b95188162" providerId="Windows Live" clId="Web-{FFAB7B7F-7F61-4E98-BE87-1F68D5F61D61}" dt="2022-01-15T13:15:26.988" v="186"/>
          <ac:spMkLst>
            <pc:docMk/>
            <pc:sldMk cId="3360792097" sldId="301"/>
            <ac:spMk id="4" creationId="{DFC1F7D6-190D-452A-820A-6D725702A702}"/>
          </ac:spMkLst>
        </pc:spChg>
        <pc:spChg chg="add mod">
          <ac:chgData name="Stefan Antonov" userId="1946594b95188162" providerId="Windows Live" clId="Web-{FFAB7B7F-7F61-4E98-BE87-1F68D5F61D61}" dt="2022-01-15T14:47:27.769" v="744" actId="14100"/>
          <ac:spMkLst>
            <pc:docMk/>
            <pc:sldMk cId="3360792097" sldId="301"/>
            <ac:spMk id="6" creationId="{30EB3CE2-4ED2-46B1-AC23-70422885F2C3}"/>
          </ac:spMkLst>
        </pc:spChg>
        <pc:spChg chg="add del mod">
          <ac:chgData name="Stefan Antonov" userId="1946594b95188162" providerId="Windows Live" clId="Web-{FFAB7B7F-7F61-4E98-BE87-1F68D5F61D61}" dt="2022-01-15T13:16:48.443" v="201"/>
          <ac:spMkLst>
            <pc:docMk/>
            <pc:sldMk cId="3360792097" sldId="301"/>
            <ac:spMk id="7" creationId="{5C0481B6-0A8C-424F-A61A-E6D47C9E25A5}"/>
          </ac:spMkLst>
        </pc:spChg>
        <pc:spChg chg="add mod">
          <ac:chgData name="Stefan Antonov" userId="1946594b95188162" providerId="Windows Live" clId="Web-{FFAB7B7F-7F61-4E98-BE87-1F68D5F61D61}" dt="2022-01-15T14:47:37.785" v="746" actId="1076"/>
          <ac:spMkLst>
            <pc:docMk/>
            <pc:sldMk cId="3360792097" sldId="301"/>
            <ac:spMk id="8" creationId="{8AD66984-FF5D-4A58-980D-18EE8FE9B960}"/>
          </ac:spMkLst>
        </pc:spChg>
        <pc:spChg chg="add mod">
          <ac:chgData name="Stefan Antonov" userId="1946594b95188162" providerId="Windows Live" clId="Web-{FFAB7B7F-7F61-4E98-BE87-1F68D5F61D61}" dt="2022-01-15T13:50:04.326" v="513" actId="1076"/>
          <ac:spMkLst>
            <pc:docMk/>
            <pc:sldMk cId="3360792097" sldId="301"/>
            <ac:spMk id="9" creationId="{B5FE32F2-6EEE-49C9-A0C6-F1D22834D3EF}"/>
          </ac:spMkLst>
        </pc:spChg>
        <pc:spChg chg="mod">
          <ac:chgData name="Stefan Antonov" userId="1946594b95188162" providerId="Windows Live" clId="Web-{FFAB7B7F-7F61-4E98-BE87-1F68D5F61D61}" dt="2022-01-15T14:47:52.411" v="747"/>
          <ac:spMkLst>
            <pc:docMk/>
            <pc:sldMk cId="3360792097" sldId="301"/>
            <ac:spMk id="13" creationId="{94CD76A7-48AA-4311-9267-19302153D001}"/>
          </ac:spMkLst>
        </pc:spChg>
        <pc:spChg chg="del mod">
          <ac:chgData name="Stefan Antonov" userId="1946594b95188162" providerId="Windows Live" clId="Web-{FFAB7B7F-7F61-4E98-BE87-1F68D5F61D61}" dt="2022-01-15T14:52:56.542" v="801"/>
          <ac:spMkLst>
            <pc:docMk/>
            <pc:sldMk cId="3360792097" sldId="301"/>
            <ac:spMk id="14" creationId="{F59C0A63-21D9-4081-8783-D36927E704B8}"/>
          </ac:spMkLst>
        </pc:spChg>
        <pc:spChg chg="mod">
          <ac:chgData name="Stefan Antonov" userId="1946594b95188162" providerId="Windows Live" clId="Web-{FFAB7B7F-7F61-4E98-BE87-1F68D5F61D61}" dt="2022-01-15T14:47:52.442" v="749"/>
          <ac:spMkLst>
            <pc:docMk/>
            <pc:sldMk cId="3360792097" sldId="301"/>
            <ac:spMk id="15" creationId="{2BE4A3FB-96BF-4E34-8A66-420EC64550CB}"/>
          </ac:spMkLst>
        </pc:spChg>
        <pc:grpChg chg="add del mod">
          <ac:chgData name="Stefan Antonov" userId="1946594b95188162" providerId="Windows Live" clId="Web-{FFAB7B7F-7F61-4E98-BE87-1F68D5F61D61}" dt="2022-01-15T14:52:59.307" v="802"/>
          <ac:grpSpMkLst>
            <pc:docMk/>
            <pc:sldMk cId="3360792097" sldId="301"/>
            <ac:grpSpMk id="16" creationId="{AC72385D-AD13-43D4-BB92-1D0543666B58}"/>
          </ac:grpSpMkLst>
        </pc:grpChg>
        <pc:grpChg chg="add mod">
          <ac:chgData name="Stefan Antonov" userId="1946594b95188162" providerId="Windows Live" clId="Web-{FFAB7B7F-7F61-4E98-BE87-1F68D5F61D61}" dt="2022-01-15T14:53:02.245" v="803" actId="1076"/>
          <ac:grpSpMkLst>
            <pc:docMk/>
            <pc:sldMk cId="3360792097" sldId="301"/>
            <ac:grpSpMk id="24" creationId="{7989BFD8-3547-493B-B213-7F939E5B4325}"/>
          </ac:grpSpMkLst>
        </pc:grpChg>
        <pc:picChg chg="add del mod">
          <ac:chgData name="Stefan Antonov" userId="1946594b95188162" providerId="Windows Live" clId="Web-{FFAB7B7F-7F61-4E98-BE87-1F68D5F61D61}" dt="2022-01-15T13:21:43.620" v="236"/>
          <ac:picMkLst>
            <pc:docMk/>
            <pc:sldMk cId="3360792097" sldId="301"/>
            <ac:picMk id="10" creationId="{F64BFF6E-FF74-42F0-830F-0D2F0F6D7240}"/>
          </ac:picMkLst>
        </pc:picChg>
        <pc:picChg chg="add mod">
          <ac:chgData name="Stefan Antonov" userId="1946594b95188162" providerId="Windows Live" clId="Web-{FFAB7B7F-7F61-4E98-BE87-1F68D5F61D61}" dt="2022-01-15T13:22:36.356" v="241" actId="1076"/>
          <ac:picMkLst>
            <pc:docMk/>
            <pc:sldMk cId="3360792097" sldId="301"/>
            <ac:picMk id="11" creationId="{D0BC7E7B-BB9C-4A02-8402-A7D7391DAFDE}"/>
          </ac:picMkLst>
        </pc:picChg>
      </pc:sldChg>
      <pc:sldChg chg="addSp delSp modSp new">
        <pc:chgData name="Stefan Antonov" userId="1946594b95188162" providerId="Windows Live" clId="Web-{FFAB7B7F-7F61-4E98-BE87-1F68D5F61D61}" dt="2022-01-15T14:48:14.286" v="781"/>
        <pc:sldMkLst>
          <pc:docMk/>
          <pc:sldMk cId="1707467812" sldId="302"/>
        </pc:sldMkLst>
        <pc:spChg chg="del">
          <ac:chgData name="Stefan Antonov" userId="1946594b95188162" providerId="Windows Live" clId="Web-{FFAB7B7F-7F61-4E98-BE87-1F68D5F61D61}" dt="2022-01-15T13:29:36.192" v="248"/>
          <ac:spMkLst>
            <pc:docMk/>
            <pc:sldMk cId="1707467812" sldId="302"/>
            <ac:spMk id="2" creationId="{87C4F99E-DAAC-4B4F-A82F-B2053FAE811D}"/>
          </ac:spMkLst>
        </pc:spChg>
        <pc:spChg chg="del">
          <ac:chgData name="Stefan Antonov" userId="1946594b95188162" providerId="Windows Live" clId="Web-{FFAB7B7F-7F61-4E98-BE87-1F68D5F61D61}" dt="2022-01-15T13:29:36.098" v="247"/>
          <ac:spMkLst>
            <pc:docMk/>
            <pc:sldMk cId="1707467812" sldId="302"/>
            <ac:spMk id="3" creationId="{D8F42B4F-52D0-4CDE-8F29-435B8DBED99B}"/>
          </ac:spMkLst>
        </pc:spChg>
        <pc:spChg chg="del">
          <ac:chgData name="Stefan Antonov" userId="1946594b95188162" providerId="Windows Live" clId="Web-{FFAB7B7F-7F61-4E98-BE87-1F68D5F61D61}" dt="2022-01-15T13:29:39.098" v="249"/>
          <ac:spMkLst>
            <pc:docMk/>
            <pc:sldMk cId="1707467812" sldId="302"/>
            <ac:spMk id="4" creationId="{1AB44B98-900E-404D-8437-358882ACFB41}"/>
          </ac:spMkLst>
        </pc:spChg>
        <pc:spChg chg="add mod">
          <ac:chgData name="Stefan Antonov" userId="1946594b95188162" providerId="Windows Live" clId="Web-{FFAB7B7F-7F61-4E98-BE87-1F68D5F61D61}" dt="2022-01-15T13:39:22.219" v="389" actId="14100"/>
          <ac:spMkLst>
            <pc:docMk/>
            <pc:sldMk cId="1707467812" sldId="302"/>
            <ac:spMk id="6" creationId="{E5D818C1-75D1-4FAC-A09D-7C0A7AD9778B}"/>
          </ac:spMkLst>
        </pc:spChg>
        <pc:spChg chg="add mod">
          <ac:chgData name="Stefan Antonov" userId="1946594b95188162" providerId="Windows Live" clId="Web-{FFAB7B7F-7F61-4E98-BE87-1F68D5F61D61}" dt="2022-01-15T13:49:43.857" v="507" actId="14100"/>
          <ac:spMkLst>
            <pc:docMk/>
            <pc:sldMk cId="1707467812" sldId="302"/>
            <ac:spMk id="7" creationId="{4BDC1789-B776-403C-9CC8-3EA9D53E730B}"/>
          </ac:spMkLst>
        </pc:spChg>
        <pc:spChg chg="add mod">
          <ac:chgData name="Stefan Antonov" userId="1946594b95188162" providerId="Windows Live" clId="Web-{FFAB7B7F-7F61-4E98-BE87-1F68D5F61D61}" dt="2022-01-15T14:10:36.616" v="624" actId="20577"/>
          <ac:spMkLst>
            <pc:docMk/>
            <pc:sldMk cId="1707467812" sldId="302"/>
            <ac:spMk id="8" creationId="{8B10237F-AA12-4029-8ACD-4351F7E9923E}"/>
          </ac:spMkLst>
        </pc:spChg>
        <pc:spChg chg="mod">
          <ac:chgData name="Stefan Antonov" userId="1946594b95188162" providerId="Windows Live" clId="Web-{FFAB7B7F-7F61-4E98-BE87-1F68D5F61D61}" dt="2022-01-15T14:48:14.145" v="774"/>
          <ac:spMkLst>
            <pc:docMk/>
            <pc:sldMk cId="1707467812" sldId="302"/>
            <ac:spMk id="11" creationId="{5AFCECE3-29C3-4979-AEF8-41C4D3C871F7}"/>
          </ac:spMkLst>
        </pc:spChg>
        <pc:spChg chg="mod">
          <ac:chgData name="Stefan Antonov" userId="1946594b95188162" providerId="Windows Live" clId="Web-{FFAB7B7F-7F61-4E98-BE87-1F68D5F61D61}" dt="2022-01-15T14:48:14.161" v="775"/>
          <ac:spMkLst>
            <pc:docMk/>
            <pc:sldMk cId="1707467812" sldId="302"/>
            <ac:spMk id="12" creationId="{F10DBEA1-C635-4366-815E-AF8E3347E5ED}"/>
          </ac:spMkLst>
        </pc:spChg>
        <pc:spChg chg="mod">
          <ac:chgData name="Stefan Antonov" userId="1946594b95188162" providerId="Windows Live" clId="Web-{FFAB7B7F-7F61-4E98-BE87-1F68D5F61D61}" dt="2022-01-15T14:48:14.177" v="776"/>
          <ac:spMkLst>
            <pc:docMk/>
            <pc:sldMk cId="1707467812" sldId="302"/>
            <ac:spMk id="13" creationId="{4D6D24ED-9D5D-47DC-8319-FC0ABE58C25C}"/>
          </ac:spMkLst>
        </pc:spChg>
        <pc:spChg chg="mod">
          <ac:chgData name="Stefan Antonov" userId="1946594b95188162" providerId="Windows Live" clId="Web-{FFAB7B7F-7F61-4E98-BE87-1F68D5F61D61}" dt="2022-01-15T14:48:14.192" v="777"/>
          <ac:spMkLst>
            <pc:docMk/>
            <pc:sldMk cId="1707467812" sldId="302"/>
            <ac:spMk id="14" creationId="{E95E0859-A89D-4CE4-9A32-649095981D4D}"/>
          </ac:spMkLst>
        </pc:spChg>
        <pc:spChg chg="mod">
          <ac:chgData name="Stefan Antonov" userId="1946594b95188162" providerId="Windows Live" clId="Web-{FFAB7B7F-7F61-4E98-BE87-1F68D5F61D61}" dt="2022-01-15T14:48:14.208" v="778"/>
          <ac:spMkLst>
            <pc:docMk/>
            <pc:sldMk cId="1707467812" sldId="302"/>
            <ac:spMk id="15" creationId="{87C303A8-D13C-4BAE-82EC-D0EACACF4873}"/>
          </ac:spMkLst>
        </pc:spChg>
        <pc:spChg chg="mod">
          <ac:chgData name="Stefan Antonov" userId="1946594b95188162" providerId="Windows Live" clId="Web-{FFAB7B7F-7F61-4E98-BE87-1F68D5F61D61}" dt="2022-01-15T14:48:14.239" v="779"/>
          <ac:spMkLst>
            <pc:docMk/>
            <pc:sldMk cId="1707467812" sldId="302"/>
            <ac:spMk id="16" creationId="{D2AAB528-5CF5-4365-803E-00F527B55D28}"/>
          </ac:spMkLst>
        </pc:spChg>
        <pc:spChg chg="mod">
          <ac:chgData name="Stefan Antonov" userId="1946594b95188162" providerId="Windows Live" clId="Web-{FFAB7B7F-7F61-4E98-BE87-1F68D5F61D61}" dt="2022-01-15T14:48:14.255" v="780"/>
          <ac:spMkLst>
            <pc:docMk/>
            <pc:sldMk cId="1707467812" sldId="302"/>
            <ac:spMk id="17" creationId="{1CBF8431-6C17-4B0C-A948-37AF03C2FD5A}"/>
          </ac:spMkLst>
        </pc:spChg>
        <pc:spChg chg="mod">
          <ac:chgData name="Stefan Antonov" userId="1946594b95188162" providerId="Windows Live" clId="Web-{FFAB7B7F-7F61-4E98-BE87-1F68D5F61D61}" dt="2022-01-15T14:48:14.286" v="781"/>
          <ac:spMkLst>
            <pc:docMk/>
            <pc:sldMk cId="1707467812" sldId="302"/>
            <ac:spMk id="18" creationId="{879A8BFD-DBF9-4B2E-9FC8-8FAA2BA2DACD}"/>
          </ac:spMkLst>
        </pc:spChg>
        <pc:grpChg chg="add mod">
          <ac:chgData name="Stefan Antonov" userId="1946594b95188162" providerId="Windows Live" clId="Web-{FFAB7B7F-7F61-4E98-BE87-1F68D5F61D61}" dt="2022-01-15T14:46:14.956" v="739" actId="1076"/>
          <ac:grpSpMkLst>
            <pc:docMk/>
            <pc:sldMk cId="1707467812" sldId="302"/>
            <ac:grpSpMk id="19" creationId="{23FFBA73-905C-4CE0-BFE2-63D5E8FC568A}"/>
          </ac:grpSpMkLst>
        </pc:grpChg>
        <pc:picChg chg="add mod">
          <ac:chgData name="Stefan Antonov" userId="1946594b95188162" providerId="Windows Live" clId="Web-{FFAB7B7F-7F61-4E98-BE87-1F68D5F61D61}" dt="2022-01-15T14:02:56.794" v="545" actId="1076"/>
          <ac:picMkLst>
            <pc:docMk/>
            <pc:sldMk cId="1707467812" sldId="302"/>
            <ac:picMk id="9" creationId="{CDEE0260-3B5C-41CA-B843-23A95A28E00B}"/>
          </ac:picMkLst>
        </pc:picChg>
      </pc:sldChg>
      <pc:sldChg chg="addSp delSp modSp new ord">
        <pc:chgData name="Stefan Antonov" userId="1946594b95188162" providerId="Windows Live" clId="Web-{FFAB7B7F-7F61-4E98-BE87-1F68D5F61D61}" dt="2022-01-15T14:44:46.782" v="735" actId="14100"/>
        <pc:sldMkLst>
          <pc:docMk/>
          <pc:sldMk cId="2209284960" sldId="303"/>
        </pc:sldMkLst>
        <pc:spChg chg="del">
          <ac:chgData name="Stefan Antonov" userId="1946594b95188162" providerId="Windows Live" clId="Web-{FFAB7B7F-7F61-4E98-BE87-1F68D5F61D61}" dt="2022-01-15T13:37:30.827" v="350"/>
          <ac:spMkLst>
            <pc:docMk/>
            <pc:sldMk cId="2209284960" sldId="303"/>
            <ac:spMk id="2" creationId="{B9DB451E-CF3F-409A-8F82-F7C7DC657E31}"/>
          </ac:spMkLst>
        </pc:spChg>
        <pc:spChg chg="del">
          <ac:chgData name="Stefan Antonov" userId="1946594b95188162" providerId="Windows Live" clId="Web-{FFAB7B7F-7F61-4E98-BE87-1F68D5F61D61}" dt="2022-01-15T13:37:34.077" v="351"/>
          <ac:spMkLst>
            <pc:docMk/>
            <pc:sldMk cId="2209284960" sldId="303"/>
            <ac:spMk id="3" creationId="{60BBE49D-7095-4411-B74D-A60E1BBA25AD}"/>
          </ac:spMkLst>
        </pc:spChg>
        <pc:spChg chg="del">
          <ac:chgData name="Stefan Antonov" userId="1946594b95188162" providerId="Windows Live" clId="Web-{FFAB7B7F-7F61-4E98-BE87-1F68D5F61D61}" dt="2022-01-15T13:37:36.983" v="352"/>
          <ac:spMkLst>
            <pc:docMk/>
            <pc:sldMk cId="2209284960" sldId="303"/>
            <ac:spMk id="4" creationId="{63CAEAE5-C9AF-4259-B9FD-9A81CE8D3118}"/>
          </ac:spMkLst>
        </pc:spChg>
        <pc:spChg chg="del">
          <ac:chgData name="Stefan Antonov" userId="1946594b95188162" providerId="Windows Live" clId="Web-{FFAB7B7F-7F61-4E98-BE87-1F68D5F61D61}" dt="2022-01-15T13:37:37.014" v="353"/>
          <ac:spMkLst>
            <pc:docMk/>
            <pc:sldMk cId="2209284960" sldId="303"/>
            <ac:spMk id="5" creationId="{E053397F-950B-4808-B4C8-67C1B6D57484}"/>
          </ac:spMkLst>
        </pc:spChg>
        <pc:spChg chg="del">
          <ac:chgData name="Stefan Antonov" userId="1946594b95188162" providerId="Windows Live" clId="Web-{FFAB7B7F-7F61-4E98-BE87-1F68D5F61D61}" dt="2022-01-15T13:37:52.030" v="363"/>
          <ac:spMkLst>
            <pc:docMk/>
            <pc:sldMk cId="2209284960" sldId="303"/>
            <ac:spMk id="6" creationId="{3C4EDFD6-9DED-4BDE-A642-838ABFB30DDC}"/>
          </ac:spMkLst>
        </pc:spChg>
        <pc:spChg chg="del">
          <ac:chgData name="Stefan Antonov" userId="1946594b95188162" providerId="Windows Live" clId="Web-{FFAB7B7F-7F61-4E98-BE87-1F68D5F61D61}" dt="2022-01-15T13:38:06.874" v="368"/>
          <ac:spMkLst>
            <pc:docMk/>
            <pc:sldMk cId="2209284960" sldId="303"/>
            <ac:spMk id="7" creationId="{45864D55-2FDE-47F8-86E0-8A6AB22EC219}"/>
          </ac:spMkLst>
        </pc:spChg>
        <pc:spChg chg="del">
          <ac:chgData name="Stefan Antonov" userId="1946594b95188162" providerId="Windows Live" clId="Web-{FFAB7B7F-7F61-4E98-BE87-1F68D5F61D61}" dt="2022-01-15T13:37:55.171" v="364"/>
          <ac:spMkLst>
            <pc:docMk/>
            <pc:sldMk cId="2209284960" sldId="303"/>
            <ac:spMk id="8" creationId="{E448240D-243D-4EAF-B8E2-C26FE76B1DAC}"/>
          </ac:spMkLst>
        </pc:spChg>
        <pc:spChg chg="del">
          <ac:chgData name="Stefan Antonov" userId="1946594b95188162" providerId="Windows Live" clId="Web-{FFAB7B7F-7F61-4E98-BE87-1F68D5F61D61}" dt="2022-01-15T13:37:39.842" v="356"/>
          <ac:spMkLst>
            <pc:docMk/>
            <pc:sldMk cId="2209284960" sldId="303"/>
            <ac:spMk id="9" creationId="{67F9D163-F1BE-4DCA-8825-98DE0673F319}"/>
          </ac:spMkLst>
        </pc:spChg>
        <pc:spChg chg="del">
          <ac:chgData name="Stefan Antonov" userId="1946594b95188162" providerId="Windows Live" clId="Web-{FFAB7B7F-7F61-4E98-BE87-1F68D5F61D61}" dt="2022-01-15T13:37:39.827" v="355"/>
          <ac:spMkLst>
            <pc:docMk/>
            <pc:sldMk cId="2209284960" sldId="303"/>
            <ac:spMk id="10" creationId="{424ADD67-EEAD-4D4A-BA22-5D03948064AA}"/>
          </ac:spMkLst>
        </pc:spChg>
        <pc:spChg chg="del">
          <ac:chgData name="Stefan Antonov" userId="1946594b95188162" providerId="Windows Live" clId="Web-{FFAB7B7F-7F61-4E98-BE87-1F68D5F61D61}" dt="2022-01-15T13:37:39.796" v="354"/>
          <ac:spMkLst>
            <pc:docMk/>
            <pc:sldMk cId="2209284960" sldId="303"/>
            <ac:spMk id="11" creationId="{D210E6D9-C86A-44F1-853D-DEBCC238B953}"/>
          </ac:spMkLst>
        </pc:spChg>
        <pc:spChg chg="del">
          <ac:chgData name="Stefan Antonov" userId="1946594b95188162" providerId="Windows Live" clId="Web-{FFAB7B7F-7F61-4E98-BE87-1F68D5F61D61}" dt="2022-01-15T13:37:43.468" v="357"/>
          <ac:spMkLst>
            <pc:docMk/>
            <pc:sldMk cId="2209284960" sldId="303"/>
            <ac:spMk id="12" creationId="{8A69A991-4D19-476E-A2AF-1AF462607994}"/>
          </ac:spMkLst>
        </pc:spChg>
        <pc:spChg chg="del">
          <ac:chgData name="Stefan Antonov" userId="1946594b95188162" providerId="Windows Live" clId="Web-{FFAB7B7F-7F61-4E98-BE87-1F68D5F61D61}" dt="2022-01-15T13:37:46.124" v="359"/>
          <ac:spMkLst>
            <pc:docMk/>
            <pc:sldMk cId="2209284960" sldId="303"/>
            <ac:spMk id="13" creationId="{B73CB47D-4F72-4179-B851-2FE31D0E4953}"/>
          </ac:spMkLst>
        </pc:spChg>
        <pc:spChg chg="del">
          <ac:chgData name="Stefan Antonov" userId="1946594b95188162" providerId="Windows Live" clId="Web-{FFAB7B7F-7F61-4E98-BE87-1F68D5F61D61}" dt="2022-01-15T13:37:46.093" v="358"/>
          <ac:spMkLst>
            <pc:docMk/>
            <pc:sldMk cId="2209284960" sldId="303"/>
            <ac:spMk id="14" creationId="{DEFD3B5B-224B-4D4C-A1CE-56B6E271C488}"/>
          </ac:spMkLst>
        </pc:spChg>
        <pc:spChg chg="del">
          <ac:chgData name="Stefan Antonov" userId="1946594b95188162" providerId="Windows Live" clId="Web-{FFAB7B7F-7F61-4E98-BE87-1F68D5F61D61}" dt="2022-01-15T13:38:03.874" v="367"/>
          <ac:spMkLst>
            <pc:docMk/>
            <pc:sldMk cId="2209284960" sldId="303"/>
            <ac:spMk id="15" creationId="{817CA87C-F2EC-4CA7-BC60-2A95690F4E40}"/>
          </ac:spMkLst>
        </pc:spChg>
        <pc:spChg chg="del">
          <ac:chgData name="Stefan Antonov" userId="1946594b95188162" providerId="Windows Live" clId="Web-{FFAB7B7F-7F61-4E98-BE87-1F68D5F61D61}" dt="2022-01-15T13:38:00.905" v="366"/>
          <ac:spMkLst>
            <pc:docMk/>
            <pc:sldMk cId="2209284960" sldId="303"/>
            <ac:spMk id="16" creationId="{9C3560D0-87FF-4D3B-997C-D7236D8B53C3}"/>
          </ac:spMkLst>
        </pc:spChg>
        <pc:spChg chg="del">
          <ac:chgData name="Stefan Antonov" userId="1946594b95188162" providerId="Windows Live" clId="Web-{FFAB7B7F-7F61-4E98-BE87-1F68D5F61D61}" dt="2022-01-15T13:37:58.077" v="365"/>
          <ac:spMkLst>
            <pc:docMk/>
            <pc:sldMk cId="2209284960" sldId="303"/>
            <ac:spMk id="17" creationId="{2B62A646-3F19-4311-983C-8A05D13B683A}"/>
          </ac:spMkLst>
        </pc:spChg>
        <pc:spChg chg="del">
          <ac:chgData name="Stefan Antonov" userId="1946594b95188162" providerId="Windows Live" clId="Web-{FFAB7B7F-7F61-4E98-BE87-1F68D5F61D61}" dt="2022-01-15T13:37:49.061" v="360"/>
          <ac:spMkLst>
            <pc:docMk/>
            <pc:sldMk cId="2209284960" sldId="303"/>
            <ac:spMk id="18" creationId="{84EBEAD6-C6C2-4DB2-9DFD-7CF6D02783B9}"/>
          </ac:spMkLst>
        </pc:spChg>
        <pc:spChg chg="del">
          <ac:chgData name="Stefan Antonov" userId="1946594b95188162" providerId="Windows Live" clId="Web-{FFAB7B7F-7F61-4E98-BE87-1F68D5F61D61}" dt="2022-01-15T13:37:49.093" v="361"/>
          <ac:spMkLst>
            <pc:docMk/>
            <pc:sldMk cId="2209284960" sldId="303"/>
            <ac:spMk id="19" creationId="{226856AD-5D10-4F15-A429-A775504694D7}"/>
          </ac:spMkLst>
        </pc:spChg>
        <pc:spChg chg="del">
          <ac:chgData name="Stefan Antonov" userId="1946594b95188162" providerId="Windows Live" clId="Web-{FFAB7B7F-7F61-4E98-BE87-1F68D5F61D61}" dt="2022-01-15T13:37:49.108" v="362"/>
          <ac:spMkLst>
            <pc:docMk/>
            <pc:sldMk cId="2209284960" sldId="303"/>
            <ac:spMk id="20" creationId="{B478C350-039E-462B-8AD7-7E71123AFA97}"/>
          </ac:spMkLst>
        </pc:spChg>
        <pc:spChg chg="add mod">
          <ac:chgData name="Stefan Antonov" userId="1946594b95188162" providerId="Windows Live" clId="Web-{FFAB7B7F-7F61-4E98-BE87-1F68D5F61D61}" dt="2022-01-15T13:50:52.389" v="524" actId="14100"/>
          <ac:spMkLst>
            <pc:docMk/>
            <pc:sldMk cId="2209284960" sldId="303"/>
            <ac:spMk id="22" creationId="{56F3F30F-5CBF-4DE0-8072-F9E38E6C9D1F}"/>
          </ac:spMkLst>
        </pc:spChg>
        <pc:spChg chg="add mod">
          <ac:chgData name="Stefan Antonov" userId="1946594b95188162" providerId="Windows Live" clId="Web-{FFAB7B7F-7F61-4E98-BE87-1F68D5F61D61}" dt="2022-01-15T13:49:12.075" v="497" actId="14100"/>
          <ac:spMkLst>
            <pc:docMk/>
            <pc:sldMk cId="2209284960" sldId="303"/>
            <ac:spMk id="23" creationId="{2DF9C83F-25FE-4731-804C-A86D989352FC}"/>
          </ac:spMkLst>
        </pc:spChg>
        <pc:spChg chg="add mod">
          <ac:chgData name="Stefan Antonov" userId="1946594b95188162" providerId="Windows Live" clId="Web-{FFAB7B7F-7F61-4E98-BE87-1F68D5F61D61}" dt="2022-01-15T13:49:30.294" v="504" actId="1076"/>
          <ac:spMkLst>
            <pc:docMk/>
            <pc:sldMk cId="2209284960" sldId="303"/>
            <ac:spMk id="24" creationId="{2C074157-716D-4A6C-AE67-069FFED21A39}"/>
          </ac:spMkLst>
        </pc:spChg>
        <pc:spChg chg="add del">
          <ac:chgData name="Stefan Antonov" userId="1946594b95188162" providerId="Windows Live" clId="Web-{FFAB7B7F-7F61-4E98-BE87-1F68D5F61D61}" dt="2022-01-15T13:43:19.146" v="430"/>
          <ac:spMkLst>
            <pc:docMk/>
            <pc:sldMk cId="2209284960" sldId="303"/>
            <ac:spMk id="25" creationId="{4A7EBA08-2FD6-479A-AAF5-A241F3303D6B}"/>
          </ac:spMkLst>
        </pc:spChg>
        <pc:spChg chg="mod">
          <ac:chgData name="Stefan Antonov" userId="1946594b95188162" providerId="Windows Live" clId="Web-{FFAB7B7F-7F61-4E98-BE87-1F68D5F61D61}" dt="2022-01-15T14:43:18.702" v="713" actId="1076"/>
          <ac:spMkLst>
            <pc:docMk/>
            <pc:sldMk cId="2209284960" sldId="303"/>
            <ac:spMk id="26" creationId="{1AD49DAA-462A-49BD-8CE7-9752BE4E0695}"/>
          </ac:spMkLst>
        </pc:spChg>
        <pc:spChg chg="mod">
          <ac:chgData name="Stefan Antonov" userId="1946594b95188162" providerId="Windows Live" clId="Web-{FFAB7B7F-7F61-4E98-BE87-1F68D5F61D61}" dt="2022-01-15T14:44:46.782" v="735" actId="14100"/>
          <ac:spMkLst>
            <pc:docMk/>
            <pc:sldMk cId="2209284960" sldId="303"/>
            <ac:spMk id="27" creationId="{2CC72409-3729-44AF-9BFE-8162F37E3553}"/>
          </ac:spMkLst>
        </pc:spChg>
        <pc:spChg chg="mod">
          <ac:chgData name="Stefan Antonov" userId="1946594b95188162" providerId="Windows Live" clId="Web-{FFAB7B7F-7F61-4E98-BE87-1F68D5F61D61}" dt="2022-01-15T14:44:36.625" v="734" actId="1076"/>
          <ac:spMkLst>
            <pc:docMk/>
            <pc:sldMk cId="2209284960" sldId="303"/>
            <ac:spMk id="28" creationId="{44076C55-7117-435E-9A4E-A58F6829262C}"/>
          </ac:spMkLst>
        </pc:spChg>
        <pc:spChg chg="mod">
          <ac:chgData name="Stefan Antonov" userId="1946594b95188162" providerId="Windows Live" clId="Web-{FFAB7B7F-7F61-4E98-BE87-1F68D5F61D61}" dt="2022-01-15T14:43:21.936" v="715" actId="1076"/>
          <ac:spMkLst>
            <pc:docMk/>
            <pc:sldMk cId="2209284960" sldId="303"/>
            <ac:spMk id="29" creationId="{D050D07B-3AC3-4BB2-98C7-0EA9FED8107F}"/>
          </ac:spMkLst>
        </pc:spChg>
        <pc:spChg chg="mod">
          <ac:chgData name="Stefan Antonov" userId="1946594b95188162" providerId="Windows Live" clId="Web-{FFAB7B7F-7F61-4E98-BE87-1F68D5F61D61}" dt="2022-01-15T14:44:04.640" v="726" actId="14100"/>
          <ac:spMkLst>
            <pc:docMk/>
            <pc:sldMk cId="2209284960" sldId="303"/>
            <ac:spMk id="30" creationId="{05DFB1AF-C7BB-428B-9730-BA6F3B081E41}"/>
          </ac:spMkLst>
        </pc:spChg>
        <pc:spChg chg="mod">
          <ac:chgData name="Stefan Antonov" userId="1946594b95188162" providerId="Windows Live" clId="Web-{FFAB7B7F-7F61-4E98-BE87-1F68D5F61D61}" dt="2022-01-15T14:44:29.532" v="732" actId="1076"/>
          <ac:spMkLst>
            <pc:docMk/>
            <pc:sldMk cId="2209284960" sldId="303"/>
            <ac:spMk id="31" creationId="{A46E27E4-A4B9-4CD2-92B4-FC2B3D3F8F26}"/>
          </ac:spMkLst>
        </pc:spChg>
        <pc:spChg chg="del mod">
          <ac:chgData name="Stefan Antonov" userId="1946594b95188162" providerId="Windows Live" clId="Web-{FFAB7B7F-7F61-4E98-BE87-1F68D5F61D61}" dt="2022-01-15T14:43:57.531" v="724"/>
          <ac:spMkLst>
            <pc:docMk/>
            <pc:sldMk cId="2209284960" sldId="303"/>
            <ac:spMk id="37" creationId="{CF9862F2-B49F-4D44-BE3C-9071A0047F4C}"/>
          </ac:spMkLst>
        </pc:spChg>
        <pc:spChg chg="mod">
          <ac:chgData name="Stefan Antonov" userId="1946594b95188162" providerId="Windows Live" clId="Web-{FFAB7B7F-7F61-4E98-BE87-1F68D5F61D61}" dt="2022-01-15T14:43:36.077" v="717" actId="1076"/>
          <ac:spMkLst>
            <pc:docMk/>
            <pc:sldMk cId="2209284960" sldId="303"/>
            <ac:spMk id="51" creationId="{74F16066-7304-4CDA-B0E7-10FE872D81D2}"/>
          </ac:spMkLst>
        </pc:spChg>
        <pc:grpChg chg="del">
          <ac:chgData name="Stefan Antonov" userId="1946594b95188162" providerId="Windows Live" clId="Web-{FFAB7B7F-7F61-4E98-BE87-1F68D5F61D61}" dt="2022-01-15T14:44:01.500" v="725"/>
          <ac:grpSpMkLst>
            <pc:docMk/>
            <pc:sldMk cId="2209284960" sldId="303"/>
            <ac:grpSpMk id="32" creationId="{21DD0D27-9CB7-44F5-9004-BC12F969D124}"/>
          </ac:grpSpMkLst>
        </pc:grpChg>
        <pc:grpChg chg="del">
          <ac:chgData name="Stefan Antonov" userId="1946594b95188162" providerId="Windows Live" clId="Web-{FFAB7B7F-7F61-4E98-BE87-1F68D5F61D61}" dt="2022-01-15T14:43:48.703" v="722"/>
          <ac:grpSpMkLst>
            <pc:docMk/>
            <pc:sldMk cId="2209284960" sldId="303"/>
            <ac:grpSpMk id="38" creationId="{83076480-AC4E-4177-AB12-A743F9AC7457}"/>
          </ac:grpSpMkLst>
        </pc:grpChg>
        <pc:picChg chg="add mod">
          <ac:chgData name="Stefan Antonov" userId="1946594b95188162" providerId="Windows Live" clId="Web-{FFAB7B7F-7F61-4E98-BE87-1F68D5F61D61}" dt="2022-01-15T14:42:58.108" v="708" actId="14100"/>
          <ac:picMkLst>
            <pc:docMk/>
            <pc:sldMk cId="2209284960" sldId="303"/>
            <ac:picMk id="2" creationId="{577AEA03-2790-4738-BC0B-CC3BCCAEEF65}"/>
          </ac:picMkLst>
        </pc:picChg>
        <pc:picChg chg="mod">
          <ac:chgData name="Stefan Antonov" userId="1946594b95188162" providerId="Windows Live" clId="Web-{FFAB7B7F-7F61-4E98-BE87-1F68D5F61D61}" dt="2022-01-15T14:43:07.389" v="711" actId="1076"/>
          <ac:picMkLst>
            <pc:docMk/>
            <pc:sldMk cId="2209284960" sldId="303"/>
            <ac:picMk id="4100" creationId="{1DF777FA-5DDE-45B1-BD3D-D553CCE137E6}"/>
          </ac:picMkLst>
        </pc:picChg>
      </pc:sldChg>
      <pc:sldChg chg="addSp delSp modSp">
        <pc:chgData name="Stefan Antonov" userId="1946594b95188162" providerId="Windows Live" clId="Web-{FFAB7B7F-7F61-4E98-BE87-1F68D5F61D61}" dt="2022-01-15T14:42:48.342" v="704" actId="14100"/>
        <pc:sldMkLst>
          <pc:docMk/>
          <pc:sldMk cId="134333360" sldId="304"/>
        </pc:sldMkLst>
        <pc:spChg chg="add mod">
          <ac:chgData name="Stefan Antonov" userId="1946594b95188162" providerId="Windows Live" clId="Web-{FFAB7B7F-7F61-4E98-BE87-1F68D5F61D61}" dt="2022-01-15T14:42:42.420" v="703" actId="20577"/>
          <ac:spMkLst>
            <pc:docMk/>
            <pc:sldMk cId="134333360" sldId="304"/>
            <ac:spMk id="2" creationId="{CA960F47-8B28-401A-94B1-C5DCBBE5007C}"/>
          </ac:spMkLst>
        </pc:spChg>
        <pc:spChg chg="mod">
          <ac:chgData name="Stefan Antonov" userId="1946594b95188162" providerId="Windows Live" clId="Web-{FFAB7B7F-7F61-4E98-BE87-1F68D5F61D61}" dt="2022-01-15T14:42:48.342" v="704" actId="14100"/>
          <ac:spMkLst>
            <pc:docMk/>
            <pc:sldMk cId="134333360" sldId="304"/>
            <ac:spMk id="30" creationId="{C25C3C80-7B90-466F-8DBF-E596E20245E4}"/>
          </ac:spMkLst>
        </pc:spChg>
        <pc:spChg chg="del mod">
          <ac:chgData name="Stefan Antonov" userId="1946594b95188162" providerId="Windows Live" clId="Web-{FFAB7B7F-7F61-4E98-BE87-1F68D5F61D61}" dt="2022-01-15T14:41:33.716" v="678"/>
          <ac:spMkLst>
            <pc:docMk/>
            <pc:sldMk cId="134333360" sldId="304"/>
            <ac:spMk id="31" creationId="{3DA47B44-1EDF-4142-BC96-7D6404ACAC20}"/>
          </ac:spMkLst>
        </pc:spChg>
        <pc:picChg chg="mod">
          <ac:chgData name="Stefan Antonov" userId="1946594b95188162" providerId="Windows Live" clId="Web-{FFAB7B7F-7F61-4E98-BE87-1F68D5F61D61}" dt="2022-01-15T14:42:25.748" v="696" actId="1076"/>
          <ac:picMkLst>
            <pc:docMk/>
            <pc:sldMk cId="134333360" sldId="304"/>
            <ac:picMk id="34" creationId="{980F2634-1BDD-44A4-9BCC-0F2707B57A1D}"/>
          </ac:picMkLst>
        </pc:picChg>
      </pc:sldChg>
    </pc:docChg>
  </pc:docChgLst>
  <pc:docChgLst>
    <pc:chgData name="Stefan Antonov" userId="1946594b95188162" providerId="Windows Live" clId="Web-{9D455A10-848E-4509-99BF-83A458C58222}"/>
    <pc:docChg chg="addSld delSld modSld">
      <pc:chgData name="Stefan Antonov" userId="1946594b95188162" providerId="Windows Live" clId="Web-{9D455A10-848E-4509-99BF-83A458C58222}" dt="2022-01-15T15:14:17.326" v="25" actId="1076"/>
      <pc:docMkLst>
        <pc:docMk/>
      </pc:docMkLst>
      <pc:sldChg chg="modSp">
        <pc:chgData name="Stefan Antonov" userId="1946594b95188162" providerId="Windows Live" clId="Web-{9D455A10-848E-4509-99BF-83A458C58222}" dt="2022-01-15T15:11:52.942" v="8" actId="14100"/>
        <pc:sldMkLst>
          <pc:docMk/>
          <pc:sldMk cId="0" sldId="264"/>
        </pc:sldMkLst>
        <pc:picChg chg="mod">
          <ac:chgData name="Stefan Antonov" userId="1946594b95188162" providerId="Windows Live" clId="Web-{9D455A10-848E-4509-99BF-83A458C58222}" dt="2022-01-15T15:11:52.942" v="8" actId="14100"/>
          <ac:picMkLst>
            <pc:docMk/>
            <pc:sldMk cId="0" sldId="264"/>
            <ac:picMk id="6" creationId="{540EECA9-8275-4C0B-9EF2-21FEB9F532D4}"/>
          </ac:picMkLst>
        </pc:picChg>
      </pc:sldChg>
      <pc:sldChg chg="modSp">
        <pc:chgData name="Stefan Antonov" userId="1946594b95188162" providerId="Windows Live" clId="Web-{9D455A10-848E-4509-99BF-83A458C58222}" dt="2022-01-15T15:12:36.195" v="17" actId="1076"/>
        <pc:sldMkLst>
          <pc:docMk/>
          <pc:sldMk cId="3360792097" sldId="301"/>
        </pc:sldMkLst>
        <pc:spChg chg="mod">
          <ac:chgData name="Stefan Antonov" userId="1946594b95188162" providerId="Windows Live" clId="Web-{9D455A10-848E-4509-99BF-83A458C58222}" dt="2022-01-15T15:12:06.084" v="9" actId="1076"/>
          <ac:spMkLst>
            <pc:docMk/>
            <pc:sldMk cId="3360792097" sldId="301"/>
            <ac:spMk id="6" creationId="{30EB3CE2-4ED2-46B1-AC23-70422885F2C3}"/>
          </ac:spMkLst>
        </pc:spChg>
        <pc:spChg chg="mod">
          <ac:chgData name="Stefan Antonov" userId="1946594b95188162" providerId="Windows Live" clId="Web-{9D455A10-848E-4509-99BF-83A458C58222}" dt="2022-01-15T15:12:36.195" v="17" actId="1076"/>
          <ac:spMkLst>
            <pc:docMk/>
            <pc:sldMk cId="3360792097" sldId="301"/>
            <ac:spMk id="8" creationId="{8AD66984-FF5D-4A58-980D-18EE8FE9B960}"/>
          </ac:spMkLst>
        </pc:spChg>
        <pc:spChg chg="mod">
          <ac:chgData name="Stefan Antonov" userId="1946594b95188162" providerId="Windows Live" clId="Web-{9D455A10-848E-4509-99BF-83A458C58222}" dt="2022-01-15T15:12:12.522" v="12" actId="1076"/>
          <ac:spMkLst>
            <pc:docMk/>
            <pc:sldMk cId="3360792097" sldId="301"/>
            <ac:spMk id="9" creationId="{B5FE32F2-6EEE-49C9-A0C6-F1D22834D3EF}"/>
          </ac:spMkLst>
        </pc:spChg>
        <pc:grpChg chg="mod">
          <ac:chgData name="Stefan Antonov" userId="1946594b95188162" providerId="Windows Live" clId="Web-{9D455A10-848E-4509-99BF-83A458C58222}" dt="2022-01-15T15:12:25.819" v="15" actId="1076"/>
          <ac:grpSpMkLst>
            <pc:docMk/>
            <pc:sldMk cId="3360792097" sldId="301"/>
            <ac:grpSpMk id="24" creationId="{7989BFD8-3547-493B-B213-7F939E5B4325}"/>
          </ac:grpSpMkLst>
        </pc:grpChg>
        <pc:picChg chg="mod">
          <ac:chgData name="Stefan Antonov" userId="1946594b95188162" providerId="Windows Live" clId="Web-{9D455A10-848E-4509-99BF-83A458C58222}" dt="2022-01-15T15:12:08.474" v="11" actId="14100"/>
          <ac:picMkLst>
            <pc:docMk/>
            <pc:sldMk cId="3360792097" sldId="301"/>
            <ac:picMk id="11" creationId="{D0BC7E7B-BB9C-4A02-8402-A7D7391DAFDE}"/>
          </ac:picMkLst>
        </pc:picChg>
      </pc:sldChg>
      <pc:sldChg chg="addSp delSp modSp add del">
        <pc:chgData name="Stefan Antonov" userId="1946594b95188162" providerId="Windows Live" clId="Web-{9D455A10-848E-4509-99BF-83A458C58222}" dt="2022-01-15T15:14:17.326" v="25" actId="1076"/>
        <pc:sldMkLst>
          <pc:docMk/>
          <pc:sldMk cId="134333360" sldId="304"/>
        </pc:sldMkLst>
        <pc:picChg chg="add mod">
          <ac:chgData name="Stefan Antonov" userId="1946594b95188162" providerId="Windows Live" clId="Web-{9D455A10-848E-4509-99BF-83A458C58222}" dt="2022-01-15T15:14:17.326" v="25" actId="1076"/>
          <ac:picMkLst>
            <pc:docMk/>
            <pc:sldMk cId="134333360" sldId="304"/>
            <ac:picMk id="3" creationId="{2F2E0925-B05F-40BB-ADDB-DFD628D881D0}"/>
          </ac:picMkLst>
        </pc:picChg>
        <pc:picChg chg="del">
          <ac:chgData name="Stefan Antonov" userId="1946594b95188162" providerId="Windows Live" clId="Web-{9D455A10-848E-4509-99BF-83A458C58222}" dt="2022-01-15T15:13:09.931" v="20"/>
          <ac:picMkLst>
            <pc:docMk/>
            <pc:sldMk cId="134333360" sldId="304"/>
            <ac:picMk id="34" creationId="{980F2634-1BDD-44A4-9BCC-0F2707B57A1D}"/>
          </ac:picMkLst>
        </pc:picChg>
      </pc:sldChg>
    </pc:docChg>
  </pc:docChgLst>
  <pc:docChgLst>
    <pc:chgData name="nick mulders" userId="dbe78fd62ba824c4" providerId="LiveId" clId="{F0E6B358-368E-4D9D-AF8E-608854DE8C53}"/>
    <pc:docChg chg="undo redo custSel addSld delSld modSld sldOrd delMainMaster">
      <pc:chgData name="nick mulders" userId="dbe78fd62ba824c4" providerId="LiveId" clId="{F0E6B358-368E-4D9D-AF8E-608854DE8C53}" dt="2022-01-15T15:16:46.970" v="2624" actId="14100"/>
      <pc:docMkLst>
        <pc:docMk/>
      </pc:docMkLst>
      <pc:sldChg chg="addSp delSp modSp mod">
        <pc:chgData name="nick mulders" userId="dbe78fd62ba824c4" providerId="LiveId" clId="{F0E6B358-368E-4D9D-AF8E-608854DE8C53}" dt="2022-01-15T15:10:48.901" v="2493" actId="1035"/>
        <pc:sldMkLst>
          <pc:docMk/>
          <pc:sldMk cId="0" sldId="256"/>
        </pc:sldMkLst>
        <pc:spChg chg="del">
          <ac:chgData name="nick mulders" userId="dbe78fd62ba824c4" providerId="LiveId" clId="{F0E6B358-368E-4D9D-AF8E-608854DE8C53}" dt="2022-01-15T15:08:06.806" v="2449" actId="478"/>
          <ac:spMkLst>
            <pc:docMk/>
            <pc:sldMk cId="0" sldId="256"/>
            <ac:spMk id="4" creationId="{05780FA1-9012-4531-B273-B71FBB597292}"/>
          </ac:spMkLst>
        </pc:spChg>
        <pc:spChg chg="del">
          <ac:chgData name="nick mulders" userId="dbe78fd62ba824c4" providerId="LiveId" clId="{F0E6B358-368E-4D9D-AF8E-608854DE8C53}" dt="2022-01-15T14:59:10.488" v="2361" actId="478"/>
          <ac:spMkLst>
            <pc:docMk/>
            <pc:sldMk cId="0" sldId="256"/>
            <ac:spMk id="326" creationId="{00000000-0000-0000-0000-000000000000}"/>
          </ac:spMkLst>
        </pc:spChg>
        <pc:spChg chg="mod">
          <ac:chgData name="nick mulders" userId="dbe78fd62ba824c4" providerId="LiveId" clId="{F0E6B358-368E-4D9D-AF8E-608854DE8C53}" dt="2022-01-15T15:10:45.099" v="2488" actId="1036"/>
          <ac:spMkLst>
            <pc:docMk/>
            <pc:sldMk cId="0" sldId="256"/>
            <ac:spMk id="327" creationId="{00000000-0000-0000-0000-000000000000}"/>
          </ac:spMkLst>
        </pc:spChg>
        <pc:picChg chg="add del mod">
          <ac:chgData name="nick mulders" userId="dbe78fd62ba824c4" providerId="LiveId" clId="{F0E6B358-368E-4D9D-AF8E-608854DE8C53}" dt="2022-01-15T12:04:04.690" v="10" actId="478"/>
          <ac:picMkLst>
            <pc:docMk/>
            <pc:sldMk cId="0" sldId="256"/>
            <ac:picMk id="328" creationId="{00000000-0000-0000-0000-000000000000}"/>
          </ac:picMkLst>
        </pc:picChg>
        <pc:picChg chg="del mod">
          <ac:chgData name="nick mulders" userId="dbe78fd62ba824c4" providerId="LiveId" clId="{F0E6B358-368E-4D9D-AF8E-608854DE8C53}" dt="2022-01-15T12:04:00.963" v="8" actId="478"/>
          <ac:picMkLst>
            <pc:docMk/>
            <pc:sldMk cId="0" sldId="256"/>
            <ac:picMk id="329" creationId="{00000000-0000-0000-0000-000000000000}"/>
          </ac:picMkLst>
        </pc:picChg>
        <pc:picChg chg="del">
          <ac:chgData name="nick mulders" userId="dbe78fd62ba824c4" providerId="LiveId" clId="{F0E6B358-368E-4D9D-AF8E-608854DE8C53}" dt="2022-01-15T12:04:06.490" v="11" actId="478"/>
          <ac:picMkLst>
            <pc:docMk/>
            <pc:sldMk cId="0" sldId="256"/>
            <ac:picMk id="330" creationId="{00000000-0000-0000-0000-000000000000}"/>
          </ac:picMkLst>
        </pc:picChg>
        <pc:picChg chg="add mod">
          <ac:chgData name="nick mulders" userId="dbe78fd62ba824c4" providerId="LiveId" clId="{F0E6B358-368E-4D9D-AF8E-608854DE8C53}" dt="2022-01-15T15:10:48.901" v="2493" actId="1035"/>
          <ac:picMkLst>
            <pc:docMk/>
            <pc:sldMk cId="0" sldId="256"/>
            <ac:picMk id="6146" creationId="{7845F2D0-C275-4FF5-84CA-504E83D2A352}"/>
          </ac:picMkLst>
        </pc:picChg>
      </pc:sldChg>
      <pc:sldChg chg="modSp del mod">
        <pc:chgData name="nick mulders" userId="dbe78fd62ba824c4" providerId="LiveId" clId="{F0E6B358-368E-4D9D-AF8E-608854DE8C53}" dt="2022-01-15T12:42:07.188" v="572" actId="2696"/>
        <pc:sldMkLst>
          <pc:docMk/>
          <pc:sldMk cId="0" sldId="257"/>
        </pc:sldMkLst>
        <pc:spChg chg="mod">
          <ac:chgData name="nick mulders" userId="dbe78fd62ba824c4" providerId="LiveId" clId="{F0E6B358-368E-4D9D-AF8E-608854DE8C53}" dt="2022-01-15T12:09:18.738" v="17" actId="20577"/>
          <ac:spMkLst>
            <pc:docMk/>
            <pc:sldMk cId="0" sldId="257"/>
            <ac:spMk id="337" creationId="{00000000-0000-0000-0000-000000000000}"/>
          </ac:spMkLst>
        </pc:spChg>
      </pc:sldChg>
      <pc:sldChg chg="addSp delSp modSp mod modNotes">
        <pc:chgData name="nick mulders" userId="dbe78fd62ba824c4" providerId="LiveId" clId="{F0E6B358-368E-4D9D-AF8E-608854DE8C53}" dt="2022-01-15T14:50:32.841" v="2176" actId="20577"/>
        <pc:sldMkLst>
          <pc:docMk/>
          <pc:sldMk cId="0" sldId="258"/>
        </pc:sldMkLst>
        <pc:spChg chg="add del mod">
          <ac:chgData name="nick mulders" userId="dbe78fd62ba824c4" providerId="LiveId" clId="{F0E6B358-368E-4D9D-AF8E-608854DE8C53}" dt="2022-01-15T14:23:54.616" v="1821" actId="478"/>
          <ac:spMkLst>
            <pc:docMk/>
            <pc:sldMk cId="0" sldId="258"/>
            <ac:spMk id="3" creationId="{521C2125-91B0-4F94-9CBC-27E4D8E56A46}"/>
          </ac:spMkLst>
        </pc:spChg>
        <pc:spChg chg="add del mod">
          <ac:chgData name="nick mulders" userId="dbe78fd62ba824c4" providerId="LiveId" clId="{F0E6B358-368E-4D9D-AF8E-608854DE8C53}" dt="2022-01-15T14:23:47.961" v="1819" actId="478"/>
          <ac:spMkLst>
            <pc:docMk/>
            <pc:sldMk cId="0" sldId="258"/>
            <ac:spMk id="5" creationId="{4D0C2BAD-7CE4-423D-8125-F8A2B7A6DFF9}"/>
          </ac:spMkLst>
        </pc:spChg>
        <pc:spChg chg="add del mod">
          <ac:chgData name="nick mulders" userId="dbe78fd62ba824c4" providerId="LiveId" clId="{F0E6B358-368E-4D9D-AF8E-608854DE8C53}" dt="2022-01-15T14:25:38.021" v="1871" actId="478"/>
          <ac:spMkLst>
            <pc:docMk/>
            <pc:sldMk cId="0" sldId="258"/>
            <ac:spMk id="7" creationId="{665B6B27-DF60-4640-9F0B-46FC3380D7FA}"/>
          </ac:spMkLst>
        </pc:spChg>
        <pc:spChg chg="add del mod">
          <ac:chgData name="nick mulders" userId="dbe78fd62ba824c4" providerId="LiveId" clId="{F0E6B358-368E-4D9D-AF8E-608854DE8C53}" dt="2022-01-15T14:27:57.669" v="1921" actId="478"/>
          <ac:spMkLst>
            <pc:docMk/>
            <pc:sldMk cId="0" sldId="258"/>
            <ac:spMk id="9" creationId="{AA4B32F3-A5AA-4455-BB3B-6023B95C4FBC}"/>
          </ac:spMkLst>
        </pc:spChg>
        <pc:spChg chg="add del mod">
          <ac:chgData name="nick mulders" userId="dbe78fd62ba824c4" providerId="LiveId" clId="{F0E6B358-368E-4D9D-AF8E-608854DE8C53}" dt="2022-01-15T14:27:55.389" v="1920" actId="478"/>
          <ac:spMkLst>
            <pc:docMk/>
            <pc:sldMk cId="0" sldId="258"/>
            <ac:spMk id="11" creationId="{78595691-37DC-4692-A091-D4E3DE577617}"/>
          </ac:spMkLst>
        </pc:spChg>
        <pc:spChg chg="add del mod">
          <ac:chgData name="nick mulders" userId="dbe78fd62ba824c4" providerId="LiveId" clId="{F0E6B358-368E-4D9D-AF8E-608854DE8C53}" dt="2022-01-15T14:33:43.684" v="2038" actId="478"/>
          <ac:spMkLst>
            <pc:docMk/>
            <pc:sldMk cId="0" sldId="258"/>
            <ac:spMk id="13" creationId="{27B2D58D-B723-44FC-AE88-F7444867B6EA}"/>
          </ac:spMkLst>
        </pc:spChg>
        <pc:spChg chg="add del mod">
          <ac:chgData name="nick mulders" userId="dbe78fd62ba824c4" providerId="LiveId" clId="{F0E6B358-368E-4D9D-AF8E-608854DE8C53}" dt="2022-01-15T14:33:43.684" v="2038" actId="478"/>
          <ac:spMkLst>
            <pc:docMk/>
            <pc:sldMk cId="0" sldId="258"/>
            <ac:spMk id="15" creationId="{38B462EE-E2D6-467D-8AA1-DE3FFB2819ED}"/>
          </ac:spMkLst>
        </pc:spChg>
        <pc:spChg chg="add del mod">
          <ac:chgData name="nick mulders" userId="dbe78fd62ba824c4" providerId="LiveId" clId="{F0E6B358-368E-4D9D-AF8E-608854DE8C53}" dt="2022-01-15T14:33:43.684" v="2038" actId="478"/>
          <ac:spMkLst>
            <pc:docMk/>
            <pc:sldMk cId="0" sldId="258"/>
            <ac:spMk id="17" creationId="{1D1DFC16-A946-490C-B274-E33B54435699}"/>
          </ac:spMkLst>
        </pc:spChg>
        <pc:spChg chg="add del mod">
          <ac:chgData name="nick mulders" userId="dbe78fd62ba824c4" providerId="LiveId" clId="{F0E6B358-368E-4D9D-AF8E-608854DE8C53}" dt="2022-01-15T14:34:20.056" v="2043" actId="478"/>
          <ac:spMkLst>
            <pc:docMk/>
            <pc:sldMk cId="0" sldId="258"/>
            <ac:spMk id="19" creationId="{2767C8CA-A08D-4176-9500-3557465A2DE9}"/>
          </ac:spMkLst>
        </pc:spChg>
        <pc:spChg chg="del">
          <ac:chgData name="nick mulders" userId="dbe78fd62ba824c4" providerId="LiveId" clId="{F0E6B358-368E-4D9D-AF8E-608854DE8C53}" dt="2022-01-15T14:33:39.339" v="2037" actId="478"/>
          <ac:spMkLst>
            <pc:docMk/>
            <pc:sldMk cId="0" sldId="258"/>
            <ac:spMk id="344" creationId="{00000000-0000-0000-0000-000000000000}"/>
          </ac:spMkLst>
        </pc:spChg>
        <pc:spChg chg="mod">
          <ac:chgData name="nick mulders" userId="dbe78fd62ba824c4" providerId="LiveId" clId="{F0E6B358-368E-4D9D-AF8E-608854DE8C53}" dt="2022-01-15T14:33:59.483" v="2041" actId="1076"/>
          <ac:spMkLst>
            <pc:docMk/>
            <pc:sldMk cId="0" sldId="258"/>
            <ac:spMk id="347" creationId="{00000000-0000-0000-0000-000000000000}"/>
          </ac:spMkLst>
        </pc:spChg>
        <pc:spChg chg="mod">
          <ac:chgData name="nick mulders" userId="dbe78fd62ba824c4" providerId="LiveId" clId="{F0E6B358-368E-4D9D-AF8E-608854DE8C53}" dt="2022-01-15T14:29:18.574" v="1988" actId="14100"/>
          <ac:spMkLst>
            <pc:docMk/>
            <pc:sldMk cId="0" sldId="258"/>
            <ac:spMk id="349" creationId="{00000000-0000-0000-0000-000000000000}"/>
          </ac:spMkLst>
        </pc:spChg>
        <pc:spChg chg="add del mod">
          <ac:chgData name="nick mulders" userId="dbe78fd62ba824c4" providerId="LiveId" clId="{F0E6B358-368E-4D9D-AF8E-608854DE8C53}" dt="2022-01-15T14:28:18.552" v="1948" actId="1076"/>
          <ac:spMkLst>
            <pc:docMk/>
            <pc:sldMk cId="0" sldId="258"/>
            <ac:spMk id="351" creationId="{00000000-0000-0000-0000-000000000000}"/>
          </ac:spMkLst>
        </pc:spChg>
        <pc:spChg chg="del">
          <ac:chgData name="nick mulders" userId="dbe78fd62ba824c4" providerId="LiveId" clId="{F0E6B358-368E-4D9D-AF8E-608854DE8C53}" dt="2022-01-15T14:23:43.848" v="1817" actId="478"/>
          <ac:spMkLst>
            <pc:docMk/>
            <pc:sldMk cId="0" sldId="258"/>
            <ac:spMk id="353" creationId="{00000000-0000-0000-0000-000000000000}"/>
          </ac:spMkLst>
        </pc:spChg>
        <pc:spChg chg="mod">
          <ac:chgData name="nick mulders" userId="dbe78fd62ba824c4" providerId="LiveId" clId="{F0E6B358-368E-4D9D-AF8E-608854DE8C53}" dt="2022-01-15T14:35:02.155" v="2048" actId="1035"/>
          <ac:spMkLst>
            <pc:docMk/>
            <pc:sldMk cId="0" sldId="258"/>
            <ac:spMk id="354" creationId="{00000000-0000-0000-0000-000000000000}"/>
          </ac:spMkLst>
        </pc:spChg>
        <pc:spChg chg="del">
          <ac:chgData name="nick mulders" userId="dbe78fd62ba824c4" providerId="LiveId" clId="{F0E6B358-368E-4D9D-AF8E-608854DE8C53}" dt="2022-01-15T14:27:46.816" v="1918" actId="478"/>
          <ac:spMkLst>
            <pc:docMk/>
            <pc:sldMk cId="0" sldId="258"/>
            <ac:spMk id="356" creationId="{00000000-0000-0000-0000-000000000000}"/>
          </ac:spMkLst>
        </pc:spChg>
        <pc:spChg chg="del">
          <ac:chgData name="nick mulders" userId="dbe78fd62ba824c4" providerId="LiveId" clId="{F0E6B358-368E-4D9D-AF8E-608854DE8C53}" dt="2022-01-15T14:25:35.657" v="1870" actId="478"/>
          <ac:spMkLst>
            <pc:docMk/>
            <pc:sldMk cId="0" sldId="258"/>
            <ac:spMk id="357" creationId="{00000000-0000-0000-0000-000000000000}"/>
          </ac:spMkLst>
        </pc:spChg>
        <pc:spChg chg="mod">
          <ac:chgData name="nick mulders" userId="dbe78fd62ba824c4" providerId="LiveId" clId="{F0E6B358-368E-4D9D-AF8E-608854DE8C53}" dt="2022-01-15T14:29:07.355" v="1986" actId="1076"/>
          <ac:spMkLst>
            <pc:docMk/>
            <pc:sldMk cId="0" sldId="258"/>
            <ac:spMk id="358" creationId="{00000000-0000-0000-0000-000000000000}"/>
          </ac:spMkLst>
        </pc:spChg>
        <pc:spChg chg="mod">
          <ac:chgData name="nick mulders" userId="dbe78fd62ba824c4" providerId="LiveId" clId="{F0E6B358-368E-4D9D-AF8E-608854DE8C53}" dt="2022-01-15T14:33:12.053" v="2036" actId="20577"/>
          <ac:spMkLst>
            <pc:docMk/>
            <pc:sldMk cId="0" sldId="258"/>
            <ac:spMk id="360" creationId="{00000000-0000-0000-0000-000000000000}"/>
          </ac:spMkLst>
        </pc:spChg>
        <pc:spChg chg="del">
          <ac:chgData name="nick mulders" userId="dbe78fd62ba824c4" providerId="LiveId" clId="{F0E6B358-368E-4D9D-AF8E-608854DE8C53}" dt="2022-01-15T14:27:50.715" v="1919" actId="478"/>
          <ac:spMkLst>
            <pc:docMk/>
            <pc:sldMk cId="0" sldId="258"/>
            <ac:spMk id="362" creationId="{00000000-0000-0000-0000-000000000000}"/>
          </ac:spMkLst>
        </pc:spChg>
        <pc:spChg chg="mod">
          <ac:chgData name="nick mulders" userId="dbe78fd62ba824c4" providerId="LiveId" clId="{F0E6B358-368E-4D9D-AF8E-608854DE8C53}" dt="2022-01-15T14:50:32.841" v="2176" actId="20577"/>
          <ac:spMkLst>
            <pc:docMk/>
            <pc:sldMk cId="0" sldId="258"/>
            <ac:spMk id="363" creationId="{00000000-0000-0000-0000-000000000000}"/>
          </ac:spMkLst>
        </pc:spChg>
        <pc:spChg chg="mod">
          <ac:chgData name="nick mulders" userId="dbe78fd62ba824c4" providerId="LiveId" clId="{F0E6B358-368E-4D9D-AF8E-608854DE8C53}" dt="2022-01-15T14:33:53.739" v="2040" actId="1076"/>
          <ac:spMkLst>
            <pc:docMk/>
            <pc:sldMk cId="0" sldId="258"/>
            <ac:spMk id="364" creationId="{00000000-0000-0000-0000-000000000000}"/>
          </ac:spMkLst>
        </pc:spChg>
        <pc:spChg chg="del mod">
          <ac:chgData name="nick mulders" userId="dbe78fd62ba824c4" providerId="LiveId" clId="{F0E6B358-368E-4D9D-AF8E-608854DE8C53}" dt="2022-01-15T14:34:14.151" v="2042" actId="478"/>
          <ac:spMkLst>
            <pc:docMk/>
            <pc:sldMk cId="0" sldId="258"/>
            <ac:spMk id="365" creationId="{00000000-0000-0000-0000-000000000000}"/>
          </ac:spMkLst>
        </pc:spChg>
        <pc:spChg chg="del">
          <ac:chgData name="nick mulders" userId="dbe78fd62ba824c4" providerId="LiveId" clId="{F0E6B358-368E-4D9D-AF8E-608854DE8C53}" dt="2022-01-15T14:33:39.339" v="2037" actId="478"/>
          <ac:spMkLst>
            <pc:docMk/>
            <pc:sldMk cId="0" sldId="258"/>
            <ac:spMk id="366" creationId="{00000000-0000-0000-0000-000000000000}"/>
          </ac:spMkLst>
        </pc:spChg>
        <pc:spChg chg="del">
          <ac:chgData name="nick mulders" userId="dbe78fd62ba824c4" providerId="LiveId" clId="{F0E6B358-368E-4D9D-AF8E-608854DE8C53}" dt="2022-01-15T14:33:39.339" v="2037" actId="478"/>
          <ac:spMkLst>
            <pc:docMk/>
            <pc:sldMk cId="0" sldId="258"/>
            <ac:spMk id="367" creationId="{00000000-0000-0000-0000-000000000000}"/>
          </ac:spMkLst>
        </pc:spChg>
        <pc:spChg chg="del">
          <ac:chgData name="nick mulders" userId="dbe78fd62ba824c4" providerId="LiveId" clId="{F0E6B358-368E-4D9D-AF8E-608854DE8C53}" dt="2022-01-15T14:33:39.339" v="2037" actId="478"/>
          <ac:spMkLst>
            <pc:docMk/>
            <pc:sldMk cId="0" sldId="258"/>
            <ac:spMk id="368" creationId="{00000000-0000-0000-0000-000000000000}"/>
          </ac:spMkLst>
        </pc:spChg>
      </pc:sldChg>
      <pc:sldChg chg="addSp modSp mod modNotes">
        <pc:chgData name="nick mulders" userId="dbe78fd62ba824c4" providerId="LiveId" clId="{F0E6B358-368E-4D9D-AF8E-608854DE8C53}" dt="2022-01-15T15:04:00.861" v="2426" actId="1036"/>
        <pc:sldMkLst>
          <pc:docMk/>
          <pc:sldMk cId="0" sldId="259"/>
        </pc:sldMkLst>
        <pc:spChg chg="mod">
          <ac:chgData name="nick mulders" userId="dbe78fd62ba824c4" providerId="LiveId" clId="{F0E6B358-368E-4D9D-AF8E-608854DE8C53}" dt="2022-01-15T14:51:18.192" v="2187" actId="1076"/>
          <ac:spMkLst>
            <pc:docMk/>
            <pc:sldMk cId="0" sldId="259"/>
            <ac:spMk id="2" creationId="{FD02505C-A84C-4049-8DF5-1D7237042E91}"/>
          </ac:spMkLst>
        </pc:spChg>
        <pc:spChg chg="mod">
          <ac:chgData name="nick mulders" userId="dbe78fd62ba824c4" providerId="LiveId" clId="{F0E6B358-368E-4D9D-AF8E-608854DE8C53}" dt="2022-01-15T14:10:04.113" v="1757" actId="12"/>
          <ac:spMkLst>
            <pc:docMk/>
            <pc:sldMk cId="0" sldId="259"/>
            <ac:spMk id="4" creationId="{CBED5C6F-5B8B-44BB-AA5E-037859025F9A}"/>
          </ac:spMkLst>
        </pc:spChg>
        <pc:spChg chg="mod">
          <ac:chgData name="nick mulders" userId="dbe78fd62ba824c4" providerId="LiveId" clId="{F0E6B358-368E-4D9D-AF8E-608854DE8C53}" dt="2022-01-15T15:03:56.170" v="2425" actId="207"/>
          <ac:spMkLst>
            <pc:docMk/>
            <pc:sldMk cId="0" sldId="259"/>
            <ac:spMk id="27" creationId="{10598BC2-D951-45A3-85FA-78623E6043D6}"/>
          </ac:spMkLst>
        </pc:spChg>
        <pc:spChg chg="mod">
          <ac:chgData name="nick mulders" userId="dbe78fd62ba824c4" providerId="LiveId" clId="{F0E6B358-368E-4D9D-AF8E-608854DE8C53}" dt="2022-01-15T15:03:56.170" v="2425" actId="207"/>
          <ac:spMkLst>
            <pc:docMk/>
            <pc:sldMk cId="0" sldId="259"/>
            <ac:spMk id="28" creationId="{6EB3514F-7BE5-4F8A-820D-054BB8F3B33A}"/>
          </ac:spMkLst>
        </pc:spChg>
        <pc:grpChg chg="mod">
          <ac:chgData name="nick mulders" userId="dbe78fd62ba824c4" providerId="LiveId" clId="{F0E6B358-368E-4D9D-AF8E-608854DE8C53}" dt="2022-01-15T15:04:00.861" v="2426" actId="1036"/>
          <ac:grpSpMkLst>
            <pc:docMk/>
            <pc:sldMk cId="0" sldId="259"/>
            <ac:grpSpMk id="16" creationId="{37E26785-A90C-46D1-8B11-7379B389A210}"/>
          </ac:grpSpMkLst>
        </pc:grpChg>
        <pc:picChg chg="add mod">
          <ac:chgData name="nick mulders" userId="dbe78fd62ba824c4" providerId="LiveId" clId="{F0E6B358-368E-4D9D-AF8E-608854DE8C53}" dt="2022-01-15T13:09:34.452" v="1090" actId="14100"/>
          <ac:picMkLst>
            <pc:docMk/>
            <pc:sldMk cId="0" sldId="259"/>
            <ac:picMk id="2050" creationId="{1871141D-46C5-4E97-934B-AD7A1D60525E}"/>
          </ac:picMkLst>
        </pc:picChg>
      </pc:sldChg>
      <pc:sldChg chg="del">
        <pc:chgData name="nick mulders" userId="dbe78fd62ba824c4" providerId="LiveId" clId="{F0E6B358-368E-4D9D-AF8E-608854DE8C53}" dt="2022-01-15T14:59:56.131" v="2366" actId="2696"/>
        <pc:sldMkLst>
          <pc:docMk/>
          <pc:sldMk cId="0" sldId="260"/>
        </pc:sldMkLst>
      </pc:sldChg>
      <pc:sldChg chg="addSp delSp modSp mod ord modNotes">
        <pc:chgData name="nick mulders" userId="dbe78fd62ba824c4" providerId="LiveId" clId="{F0E6B358-368E-4D9D-AF8E-608854DE8C53}" dt="2022-01-15T15:16:24.218" v="2621" actId="1036"/>
        <pc:sldMkLst>
          <pc:docMk/>
          <pc:sldMk cId="0" sldId="261"/>
        </pc:sldMkLst>
        <pc:spChg chg="add del mod">
          <ac:chgData name="nick mulders" userId="dbe78fd62ba824c4" providerId="LiveId" clId="{F0E6B358-368E-4D9D-AF8E-608854DE8C53}" dt="2022-01-15T12:19:18.670" v="192" actId="478"/>
          <ac:spMkLst>
            <pc:docMk/>
            <pc:sldMk cId="0" sldId="261"/>
            <ac:spMk id="3" creationId="{324A4E08-8AFE-41F9-980D-C0769B61D94F}"/>
          </ac:spMkLst>
        </pc:spChg>
        <pc:spChg chg="del mod">
          <ac:chgData name="nick mulders" userId="dbe78fd62ba824c4" providerId="LiveId" clId="{F0E6B358-368E-4D9D-AF8E-608854DE8C53}" dt="2022-01-15T12:25:43.070" v="228" actId="478"/>
          <ac:spMkLst>
            <pc:docMk/>
            <pc:sldMk cId="0" sldId="261"/>
            <ac:spMk id="4" creationId="{5C99B76B-9FEB-4921-AEE0-01E8B4D72F7D}"/>
          </ac:spMkLst>
        </pc:spChg>
        <pc:spChg chg="add del mod">
          <ac:chgData name="nick mulders" userId="dbe78fd62ba824c4" providerId="LiveId" clId="{F0E6B358-368E-4D9D-AF8E-608854DE8C53}" dt="2022-01-15T12:19:18.670" v="192" actId="478"/>
          <ac:spMkLst>
            <pc:docMk/>
            <pc:sldMk cId="0" sldId="261"/>
            <ac:spMk id="5" creationId="{15B8FFD2-07EA-4CA4-BBFD-753477CDE4DC}"/>
          </ac:spMkLst>
        </pc:spChg>
        <pc:spChg chg="add del mod">
          <ac:chgData name="nick mulders" userId="dbe78fd62ba824c4" providerId="LiveId" clId="{F0E6B358-368E-4D9D-AF8E-608854DE8C53}" dt="2022-01-15T12:38:14.891" v="531" actId="478"/>
          <ac:spMkLst>
            <pc:docMk/>
            <pc:sldMk cId="0" sldId="261"/>
            <ac:spMk id="6" creationId="{E27C2E91-90E7-499B-A881-D4BFFE35E93A}"/>
          </ac:spMkLst>
        </pc:spChg>
        <pc:spChg chg="add del mod">
          <ac:chgData name="nick mulders" userId="dbe78fd62ba824c4" providerId="LiveId" clId="{F0E6B358-368E-4D9D-AF8E-608854DE8C53}" dt="2022-01-15T12:19:30.562" v="199" actId="478"/>
          <ac:spMkLst>
            <pc:docMk/>
            <pc:sldMk cId="0" sldId="261"/>
            <ac:spMk id="7" creationId="{2711EADA-4984-49A2-9C5E-401C60ED79EC}"/>
          </ac:spMkLst>
        </pc:spChg>
        <pc:spChg chg="add del mod">
          <ac:chgData name="nick mulders" userId="dbe78fd62ba824c4" providerId="LiveId" clId="{F0E6B358-368E-4D9D-AF8E-608854DE8C53}" dt="2022-01-15T12:19:30.562" v="199" actId="478"/>
          <ac:spMkLst>
            <pc:docMk/>
            <pc:sldMk cId="0" sldId="261"/>
            <ac:spMk id="9" creationId="{4B583275-B168-4553-8D91-C7668E2DB5FD}"/>
          </ac:spMkLst>
        </pc:spChg>
        <pc:spChg chg="add del mod">
          <ac:chgData name="nick mulders" userId="dbe78fd62ba824c4" providerId="LiveId" clId="{F0E6B358-368E-4D9D-AF8E-608854DE8C53}" dt="2022-01-15T12:26:38.367" v="232" actId="478"/>
          <ac:spMkLst>
            <pc:docMk/>
            <pc:sldMk cId="0" sldId="261"/>
            <ac:spMk id="11" creationId="{59A9A09B-E281-4573-97C1-C6BAC61310E7}"/>
          </ac:spMkLst>
        </pc:spChg>
        <pc:spChg chg="add del mod">
          <ac:chgData name="nick mulders" userId="dbe78fd62ba824c4" providerId="LiveId" clId="{F0E6B358-368E-4D9D-AF8E-608854DE8C53}" dt="2022-01-15T12:26:38.367" v="232" actId="478"/>
          <ac:spMkLst>
            <pc:docMk/>
            <pc:sldMk cId="0" sldId="261"/>
            <ac:spMk id="13" creationId="{C79F4F56-C364-443F-B7A3-17D12B50D914}"/>
          </ac:spMkLst>
        </pc:spChg>
        <pc:spChg chg="mod">
          <ac:chgData name="nick mulders" userId="dbe78fd62ba824c4" providerId="LiveId" clId="{F0E6B358-368E-4D9D-AF8E-608854DE8C53}" dt="2022-01-15T12:11:51.382" v="21"/>
          <ac:spMkLst>
            <pc:docMk/>
            <pc:sldMk cId="0" sldId="261"/>
            <ac:spMk id="27" creationId="{6F6179CE-09CD-4F02-8B43-D321DB87948F}"/>
          </ac:spMkLst>
        </pc:spChg>
        <pc:spChg chg="mod">
          <ac:chgData name="nick mulders" userId="dbe78fd62ba824c4" providerId="LiveId" clId="{F0E6B358-368E-4D9D-AF8E-608854DE8C53}" dt="2022-01-15T12:11:51.382" v="21"/>
          <ac:spMkLst>
            <pc:docMk/>
            <pc:sldMk cId="0" sldId="261"/>
            <ac:spMk id="28" creationId="{6717891C-1929-44C8-93D8-AB8B0AEA564F}"/>
          </ac:spMkLst>
        </pc:spChg>
        <pc:spChg chg="mod">
          <ac:chgData name="nick mulders" userId="dbe78fd62ba824c4" providerId="LiveId" clId="{F0E6B358-368E-4D9D-AF8E-608854DE8C53}" dt="2022-01-15T12:11:51.382" v="21"/>
          <ac:spMkLst>
            <pc:docMk/>
            <pc:sldMk cId="0" sldId="261"/>
            <ac:spMk id="29" creationId="{236E1F72-F1A8-4D9D-90C4-C25862DDE165}"/>
          </ac:spMkLst>
        </pc:spChg>
        <pc:spChg chg="add del mod">
          <ac:chgData name="nick mulders" userId="dbe78fd62ba824c4" providerId="LiveId" clId="{F0E6B358-368E-4D9D-AF8E-608854DE8C53}" dt="2022-01-15T12:19:19.191" v="193"/>
          <ac:spMkLst>
            <pc:docMk/>
            <pc:sldMk cId="0" sldId="261"/>
            <ac:spMk id="30" creationId="{15E227AE-5856-45A4-AF23-5EE25EEAEDF6}"/>
          </ac:spMkLst>
        </pc:spChg>
        <pc:spChg chg="add del mod">
          <ac:chgData name="nick mulders" userId="dbe78fd62ba824c4" providerId="LiveId" clId="{F0E6B358-368E-4D9D-AF8E-608854DE8C53}" dt="2022-01-15T12:19:19.191" v="193"/>
          <ac:spMkLst>
            <pc:docMk/>
            <pc:sldMk cId="0" sldId="261"/>
            <ac:spMk id="31" creationId="{99872517-DF58-49DC-B7A8-C6E0EC7FAFCB}"/>
          </ac:spMkLst>
        </pc:spChg>
        <pc:spChg chg="mod">
          <ac:chgData name="nick mulders" userId="dbe78fd62ba824c4" providerId="LiveId" clId="{F0E6B358-368E-4D9D-AF8E-608854DE8C53}" dt="2022-01-15T12:19:08.009" v="190"/>
          <ac:spMkLst>
            <pc:docMk/>
            <pc:sldMk cId="0" sldId="261"/>
            <ac:spMk id="33" creationId="{A669F6E1-7E3B-4D4A-BCEF-D24160A0C16A}"/>
          </ac:spMkLst>
        </pc:spChg>
        <pc:spChg chg="mod">
          <ac:chgData name="nick mulders" userId="dbe78fd62ba824c4" providerId="LiveId" clId="{F0E6B358-368E-4D9D-AF8E-608854DE8C53}" dt="2022-01-15T12:19:08.009" v="190"/>
          <ac:spMkLst>
            <pc:docMk/>
            <pc:sldMk cId="0" sldId="261"/>
            <ac:spMk id="34" creationId="{3D5B44EE-07B6-49A8-AD3F-578FAB288311}"/>
          </ac:spMkLst>
        </pc:spChg>
        <pc:spChg chg="mod">
          <ac:chgData name="nick mulders" userId="dbe78fd62ba824c4" providerId="LiveId" clId="{F0E6B358-368E-4D9D-AF8E-608854DE8C53}" dt="2022-01-15T12:19:08.009" v="190"/>
          <ac:spMkLst>
            <pc:docMk/>
            <pc:sldMk cId="0" sldId="261"/>
            <ac:spMk id="35" creationId="{7FCA284D-36CA-499A-8578-35104E14C3AC}"/>
          </ac:spMkLst>
        </pc:spChg>
        <pc:spChg chg="mod">
          <ac:chgData name="nick mulders" userId="dbe78fd62ba824c4" providerId="LiveId" clId="{F0E6B358-368E-4D9D-AF8E-608854DE8C53}" dt="2022-01-15T12:19:08.009" v="190"/>
          <ac:spMkLst>
            <pc:docMk/>
            <pc:sldMk cId="0" sldId="261"/>
            <ac:spMk id="36" creationId="{2DD2BFCF-2936-43C5-869F-F62E9967DF8C}"/>
          </ac:spMkLst>
        </pc:spChg>
        <pc:spChg chg="mod">
          <ac:chgData name="nick mulders" userId="dbe78fd62ba824c4" providerId="LiveId" clId="{F0E6B358-368E-4D9D-AF8E-608854DE8C53}" dt="2022-01-15T12:19:08.009" v="190"/>
          <ac:spMkLst>
            <pc:docMk/>
            <pc:sldMk cId="0" sldId="261"/>
            <ac:spMk id="37" creationId="{A612E46D-F75A-410B-AA5C-1A6132659193}"/>
          </ac:spMkLst>
        </pc:spChg>
        <pc:spChg chg="mod">
          <ac:chgData name="nick mulders" userId="dbe78fd62ba824c4" providerId="LiveId" clId="{F0E6B358-368E-4D9D-AF8E-608854DE8C53}" dt="2022-01-15T12:36:49.991" v="511"/>
          <ac:spMkLst>
            <pc:docMk/>
            <pc:sldMk cId="0" sldId="261"/>
            <ac:spMk id="43" creationId="{B1CFEC8C-B585-4663-A460-30D3D47A5433}"/>
          </ac:spMkLst>
        </pc:spChg>
        <pc:spChg chg="mod">
          <ac:chgData name="nick mulders" userId="dbe78fd62ba824c4" providerId="LiveId" clId="{F0E6B358-368E-4D9D-AF8E-608854DE8C53}" dt="2022-01-15T14:57:32.244" v="2320" actId="207"/>
          <ac:spMkLst>
            <pc:docMk/>
            <pc:sldMk cId="0" sldId="261"/>
            <ac:spMk id="45" creationId="{3B3985B1-8FB3-4DBF-B840-2809FFCF49BB}"/>
          </ac:spMkLst>
        </pc:spChg>
        <pc:spChg chg="add del mod">
          <ac:chgData name="nick mulders" userId="dbe78fd62ba824c4" providerId="LiveId" clId="{F0E6B358-368E-4D9D-AF8E-608854DE8C53}" dt="2022-01-15T12:19:30.080" v="198"/>
          <ac:spMkLst>
            <pc:docMk/>
            <pc:sldMk cId="0" sldId="261"/>
            <ac:spMk id="46" creationId="{A731BDFE-F2F2-4639-BDB6-23677A0E41B1}"/>
          </ac:spMkLst>
        </pc:spChg>
        <pc:spChg chg="mod">
          <ac:chgData name="nick mulders" userId="dbe78fd62ba824c4" providerId="LiveId" clId="{F0E6B358-368E-4D9D-AF8E-608854DE8C53}" dt="2022-01-15T14:57:32.244" v="2320" actId="207"/>
          <ac:spMkLst>
            <pc:docMk/>
            <pc:sldMk cId="0" sldId="261"/>
            <ac:spMk id="46" creationId="{AE9A859E-7E2A-4104-994F-E2E57E3BD8B2}"/>
          </ac:spMkLst>
        </pc:spChg>
        <pc:spChg chg="add del mod">
          <ac:chgData name="nick mulders" userId="dbe78fd62ba824c4" providerId="LiveId" clId="{F0E6B358-368E-4D9D-AF8E-608854DE8C53}" dt="2022-01-15T12:19:30.080" v="198"/>
          <ac:spMkLst>
            <pc:docMk/>
            <pc:sldMk cId="0" sldId="261"/>
            <ac:spMk id="47" creationId="{8EEC04F3-B5A4-4142-B96D-BE2B2CD30B5A}"/>
          </ac:spMkLst>
        </pc:spChg>
        <pc:spChg chg="mod">
          <ac:chgData name="nick mulders" userId="dbe78fd62ba824c4" providerId="LiveId" clId="{F0E6B358-368E-4D9D-AF8E-608854DE8C53}" dt="2022-01-15T12:36:49.991" v="511"/>
          <ac:spMkLst>
            <pc:docMk/>
            <pc:sldMk cId="0" sldId="261"/>
            <ac:spMk id="47" creationId="{F402753A-4BD8-4BE3-A44D-633B5BC77813}"/>
          </ac:spMkLst>
        </pc:spChg>
        <pc:spChg chg="mod">
          <ac:chgData name="nick mulders" userId="dbe78fd62ba824c4" providerId="LiveId" clId="{F0E6B358-368E-4D9D-AF8E-608854DE8C53}" dt="2022-01-15T12:19:22.100" v="195"/>
          <ac:spMkLst>
            <pc:docMk/>
            <pc:sldMk cId="0" sldId="261"/>
            <ac:spMk id="49" creationId="{6D3D12E4-7D54-408F-B01B-C1E0760B4734}"/>
          </ac:spMkLst>
        </pc:spChg>
        <pc:spChg chg="mod">
          <ac:chgData name="nick mulders" userId="dbe78fd62ba824c4" providerId="LiveId" clId="{F0E6B358-368E-4D9D-AF8E-608854DE8C53}" dt="2022-01-15T12:36:54.687" v="513"/>
          <ac:spMkLst>
            <pc:docMk/>
            <pc:sldMk cId="0" sldId="261"/>
            <ac:spMk id="49" creationId="{F3A149D8-080D-4DEB-9ED8-28A76F99E6A9}"/>
          </ac:spMkLst>
        </pc:spChg>
        <pc:spChg chg="mod">
          <ac:chgData name="nick mulders" userId="dbe78fd62ba824c4" providerId="LiveId" clId="{F0E6B358-368E-4D9D-AF8E-608854DE8C53}" dt="2022-01-15T12:36:54.687" v="513"/>
          <ac:spMkLst>
            <pc:docMk/>
            <pc:sldMk cId="0" sldId="261"/>
            <ac:spMk id="50" creationId="{18000629-9B77-4A50-BC0F-442C0D57BDCF}"/>
          </ac:spMkLst>
        </pc:spChg>
        <pc:spChg chg="mod">
          <ac:chgData name="nick mulders" userId="dbe78fd62ba824c4" providerId="LiveId" clId="{F0E6B358-368E-4D9D-AF8E-608854DE8C53}" dt="2022-01-15T12:19:22.100" v="195"/>
          <ac:spMkLst>
            <pc:docMk/>
            <pc:sldMk cId="0" sldId="261"/>
            <ac:spMk id="50" creationId="{776F32F8-7953-490F-A836-002E725B8D4A}"/>
          </ac:spMkLst>
        </pc:spChg>
        <pc:spChg chg="mod">
          <ac:chgData name="nick mulders" userId="dbe78fd62ba824c4" providerId="LiveId" clId="{F0E6B358-368E-4D9D-AF8E-608854DE8C53}" dt="2022-01-15T12:19:22.100" v="195"/>
          <ac:spMkLst>
            <pc:docMk/>
            <pc:sldMk cId="0" sldId="261"/>
            <ac:spMk id="51" creationId="{201044BB-C878-40CD-AF2F-9BC87574E36F}"/>
          </ac:spMkLst>
        </pc:spChg>
        <pc:spChg chg="mod">
          <ac:chgData name="nick mulders" userId="dbe78fd62ba824c4" providerId="LiveId" clId="{F0E6B358-368E-4D9D-AF8E-608854DE8C53}" dt="2022-01-15T12:19:22.100" v="195"/>
          <ac:spMkLst>
            <pc:docMk/>
            <pc:sldMk cId="0" sldId="261"/>
            <ac:spMk id="52" creationId="{46E42222-F142-4832-814F-9F488F2BC99B}"/>
          </ac:spMkLst>
        </pc:spChg>
        <pc:spChg chg="del mod topLvl">
          <ac:chgData name="nick mulders" userId="dbe78fd62ba824c4" providerId="LiveId" clId="{F0E6B358-368E-4D9D-AF8E-608854DE8C53}" dt="2022-01-15T12:40:08.786" v="565" actId="478"/>
          <ac:spMkLst>
            <pc:docMk/>
            <pc:sldMk cId="0" sldId="261"/>
            <ac:spMk id="52" creationId="{4795574E-7808-4471-AA9D-E0BF99755DDA}"/>
          </ac:spMkLst>
        </pc:spChg>
        <pc:spChg chg="del mod topLvl">
          <ac:chgData name="nick mulders" userId="dbe78fd62ba824c4" providerId="LiveId" clId="{F0E6B358-368E-4D9D-AF8E-608854DE8C53}" dt="2022-01-15T12:39:33.091" v="559" actId="478"/>
          <ac:spMkLst>
            <pc:docMk/>
            <pc:sldMk cId="0" sldId="261"/>
            <ac:spMk id="53" creationId="{3862E5B1-A471-4A1C-8A61-5BBEAF3B0AEB}"/>
          </ac:spMkLst>
        </pc:spChg>
        <pc:spChg chg="mod">
          <ac:chgData name="nick mulders" userId="dbe78fd62ba824c4" providerId="LiveId" clId="{F0E6B358-368E-4D9D-AF8E-608854DE8C53}" dt="2022-01-15T12:19:22.100" v="195"/>
          <ac:spMkLst>
            <pc:docMk/>
            <pc:sldMk cId="0" sldId="261"/>
            <ac:spMk id="53" creationId="{3AAA6B51-B03D-4D81-B34D-4361F73550CF}"/>
          </ac:spMkLst>
        </pc:spChg>
        <pc:spChg chg="mod">
          <ac:chgData name="nick mulders" userId="dbe78fd62ba824c4" providerId="LiveId" clId="{F0E6B358-368E-4D9D-AF8E-608854DE8C53}" dt="2022-01-15T12:37:12.744" v="517"/>
          <ac:spMkLst>
            <pc:docMk/>
            <pc:sldMk cId="0" sldId="261"/>
            <ac:spMk id="55" creationId="{08D92A97-40E6-43D8-9932-BC6CD0F8DBC8}"/>
          </ac:spMkLst>
        </pc:spChg>
        <pc:spChg chg="mod">
          <ac:chgData name="nick mulders" userId="dbe78fd62ba824c4" providerId="LiveId" clId="{F0E6B358-368E-4D9D-AF8E-608854DE8C53}" dt="2022-01-15T12:37:12.744" v="517"/>
          <ac:spMkLst>
            <pc:docMk/>
            <pc:sldMk cId="0" sldId="261"/>
            <ac:spMk id="56" creationId="{192B8502-494B-4EF4-810C-3768B1AB6D08}"/>
          </ac:spMkLst>
        </pc:spChg>
        <pc:spChg chg="mod">
          <ac:chgData name="nick mulders" userId="dbe78fd62ba824c4" providerId="LiveId" clId="{F0E6B358-368E-4D9D-AF8E-608854DE8C53}" dt="2022-01-15T12:37:18.159" v="519"/>
          <ac:spMkLst>
            <pc:docMk/>
            <pc:sldMk cId="0" sldId="261"/>
            <ac:spMk id="58" creationId="{ADBFF7E8-5E6B-45DF-94AF-BCB3A22D43B8}"/>
          </ac:spMkLst>
        </pc:spChg>
        <pc:spChg chg="mod">
          <ac:chgData name="nick mulders" userId="dbe78fd62ba824c4" providerId="LiveId" clId="{F0E6B358-368E-4D9D-AF8E-608854DE8C53}" dt="2022-01-15T12:37:18.159" v="519"/>
          <ac:spMkLst>
            <pc:docMk/>
            <pc:sldMk cId="0" sldId="261"/>
            <ac:spMk id="59" creationId="{5834760E-F834-4656-9DC7-3E6717263CDC}"/>
          </ac:spMkLst>
        </pc:spChg>
        <pc:spChg chg="add del mod ord">
          <ac:chgData name="nick mulders" userId="dbe78fd62ba824c4" providerId="LiveId" clId="{F0E6B358-368E-4D9D-AF8E-608854DE8C53}" dt="2022-01-15T14:58:39.358" v="2349" actId="478"/>
          <ac:spMkLst>
            <pc:docMk/>
            <pc:sldMk cId="0" sldId="261"/>
            <ac:spMk id="60" creationId="{8B5124BE-6EE8-44F3-B624-64310F5E14FC}"/>
          </ac:spMkLst>
        </pc:spChg>
        <pc:spChg chg="mod">
          <ac:chgData name="nick mulders" userId="dbe78fd62ba824c4" providerId="LiveId" clId="{F0E6B358-368E-4D9D-AF8E-608854DE8C53}" dt="2022-01-15T14:55:44.876" v="2264" actId="207"/>
          <ac:spMkLst>
            <pc:docMk/>
            <pc:sldMk cId="0" sldId="261"/>
            <ac:spMk id="63" creationId="{9CBA2A52-EE1B-4EF1-961A-05E675E6BA0A}"/>
          </ac:spMkLst>
        </pc:spChg>
        <pc:spChg chg="mod">
          <ac:chgData name="nick mulders" userId="dbe78fd62ba824c4" providerId="LiveId" clId="{F0E6B358-368E-4D9D-AF8E-608854DE8C53}" dt="2022-01-15T14:55:44.876" v="2264" actId="207"/>
          <ac:spMkLst>
            <pc:docMk/>
            <pc:sldMk cId="0" sldId="261"/>
            <ac:spMk id="64" creationId="{6252C750-2A89-4532-919F-166476FF8104}"/>
          </ac:spMkLst>
        </pc:spChg>
        <pc:spChg chg="mod">
          <ac:chgData name="nick mulders" userId="dbe78fd62ba824c4" providerId="LiveId" clId="{F0E6B358-368E-4D9D-AF8E-608854DE8C53}" dt="2022-01-15T14:55:44.876" v="2264" actId="207"/>
          <ac:spMkLst>
            <pc:docMk/>
            <pc:sldMk cId="0" sldId="261"/>
            <ac:spMk id="65" creationId="{6F4DE0E8-D175-47DC-B903-7B3A4C11FC8B}"/>
          </ac:spMkLst>
        </pc:spChg>
        <pc:spChg chg="mod">
          <ac:chgData name="nick mulders" userId="dbe78fd62ba824c4" providerId="LiveId" clId="{F0E6B358-368E-4D9D-AF8E-608854DE8C53}" dt="2022-01-15T14:55:44.876" v="2264" actId="207"/>
          <ac:spMkLst>
            <pc:docMk/>
            <pc:sldMk cId="0" sldId="261"/>
            <ac:spMk id="66" creationId="{24670391-B854-4CB3-8769-D252712F3024}"/>
          </ac:spMkLst>
        </pc:spChg>
        <pc:spChg chg="mod">
          <ac:chgData name="nick mulders" userId="dbe78fd62ba824c4" providerId="LiveId" clId="{F0E6B358-368E-4D9D-AF8E-608854DE8C53}" dt="2022-01-15T12:29:57.966" v="240"/>
          <ac:spMkLst>
            <pc:docMk/>
            <pc:sldMk cId="0" sldId="261"/>
            <ac:spMk id="68" creationId="{EBB54A34-DFA6-4F06-90C4-FFA885C2386F}"/>
          </ac:spMkLst>
        </pc:spChg>
        <pc:spChg chg="mod">
          <ac:chgData name="nick mulders" userId="dbe78fd62ba824c4" providerId="LiveId" clId="{F0E6B358-368E-4D9D-AF8E-608854DE8C53}" dt="2022-01-15T12:29:57.966" v="240"/>
          <ac:spMkLst>
            <pc:docMk/>
            <pc:sldMk cId="0" sldId="261"/>
            <ac:spMk id="69" creationId="{E05D6E12-8485-49A4-BBC3-E6F89A13323D}"/>
          </ac:spMkLst>
        </pc:spChg>
        <pc:spChg chg="mod">
          <ac:chgData name="nick mulders" userId="dbe78fd62ba824c4" providerId="LiveId" clId="{F0E6B358-368E-4D9D-AF8E-608854DE8C53}" dt="2022-01-15T12:29:57.966" v="240"/>
          <ac:spMkLst>
            <pc:docMk/>
            <pc:sldMk cId="0" sldId="261"/>
            <ac:spMk id="70" creationId="{722EB18D-4B46-4CD4-B4DE-8483859C4B38}"/>
          </ac:spMkLst>
        </pc:spChg>
        <pc:spChg chg="mod">
          <ac:chgData name="nick mulders" userId="dbe78fd62ba824c4" providerId="LiveId" clId="{F0E6B358-368E-4D9D-AF8E-608854DE8C53}" dt="2022-01-15T12:29:57.966" v="240"/>
          <ac:spMkLst>
            <pc:docMk/>
            <pc:sldMk cId="0" sldId="261"/>
            <ac:spMk id="71" creationId="{CA072640-168A-4C03-86F5-C51C65351DC4}"/>
          </ac:spMkLst>
        </pc:spChg>
        <pc:spChg chg="add del mod">
          <ac:chgData name="nick mulders" userId="dbe78fd62ba824c4" providerId="LiveId" clId="{F0E6B358-368E-4D9D-AF8E-608854DE8C53}" dt="2022-01-15T12:40:13.386" v="566" actId="14100"/>
          <ac:spMkLst>
            <pc:docMk/>
            <pc:sldMk cId="0" sldId="261"/>
            <ac:spMk id="397" creationId="{00000000-0000-0000-0000-000000000000}"/>
          </ac:spMkLst>
        </pc:spChg>
        <pc:spChg chg="del mod">
          <ac:chgData name="nick mulders" userId="dbe78fd62ba824c4" providerId="LiveId" clId="{F0E6B358-368E-4D9D-AF8E-608854DE8C53}" dt="2022-01-15T12:38:29.595" v="533" actId="478"/>
          <ac:spMkLst>
            <pc:docMk/>
            <pc:sldMk cId="0" sldId="261"/>
            <ac:spMk id="398" creationId="{00000000-0000-0000-0000-000000000000}"/>
          </ac:spMkLst>
        </pc:spChg>
        <pc:spChg chg="mod">
          <ac:chgData name="nick mulders" userId="dbe78fd62ba824c4" providerId="LiveId" clId="{F0E6B358-368E-4D9D-AF8E-608854DE8C53}" dt="2022-01-15T14:58:08.982" v="2339" actId="14100"/>
          <ac:spMkLst>
            <pc:docMk/>
            <pc:sldMk cId="0" sldId="261"/>
            <ac:spMk id="399" creationId="{00000000-0000-0000-0000-000000000000}"/>
          </ac:spMkLst>
        </pc:spChg>
        <pc:spChg chg="add del mod">
          <ac:chgData name="nick mulders" userId="dbe78fd62ba824c4" providerId="LiveId" clId="{F0E6B358-368E-4D9D-AF8E-608854DE8C53}" dt="2022-01-15T12:26:33.124" v="231" actId="478"/>
          <ac:spMkLst>
            <pc:docMk/>
            <pc:sldMk cId="0" sldId="261"/>
            <ac:spMk id="401" creationId="{00000000-0000-0000-0000-000000000000}"/>
          </ac:spMkLst>
        </pc:spChg>
        <pc:spChg chg="add del mod">
          <ac:chgData name="nick mulders" userId="dbe78fd62ba824c4" providerId="LiveId" clId="{F0E6B358-368E-4D9D-AF8E-608854DE8C53}" dt="2022-01-15T12:26:33.124" v="231" actId="478"/>
          <ac:spMkLst>
            <pc:docMk/>
            <pc:sldMk cId="0" sldId="261"/>
            <ac:spMk id="402" creationId="{00000000-0000-0000-0000-000000000000}"/>
          </ac:spMkLst>
        </pc:spChg>
        <pc:spChg chg="mod">
          <ac:chgData name="nick mulders" userId="dbe78fd62ba824c4" providerId="LiveId" clId="{F0E6B358-368E-4D9D-AF8E-608854DE8C53}" dt="2022-01-15T15:16:24.218" v="2621" actId="1036"/>
          <ac:spMkLst>
            <pc:docMk/>
            <pc:sldMk cId="0" sldId="261"/>
            <ac:spMk id="403" creationId="{00000000-0000-0000-0000-000000000000}"/>
          </ac:spMkLst>
        </pc:spChg>
        <pc:spChg chg="mod">
          <ac:chgData name="nick mulders" userId="dbe78fd62ba824c4" providerId="LiveId" clId="{F0E6B358-368E-4D9D-AF8E-608854DE8C53}" dt="2022-01-15T12:39:21.965" v="557" actId="20577"/>
          <ac:spMkLst>
            <pc:docMk/>
            <pc:sldMk cId="0" sldId="261"/>
            <ac:spMk id="404" creationId="{00000000-0000-0000-0000-000000000000}"/>
          </ac:spMkLst>
        </pc:spChg>
        <pc:spChg chg="mod">
          <ac:chgData name="nick mulders" userId="dbe78fd62ba824c4" providerId="LiveId" clId="{F0E6B358-368E-4D9D-AF8E-608854DE8C53}" dt="2022-01-15T12:27:25.521" v="236" actId="1076"/>
          <ac:spMkLst>
            <pc:docMk/>
            <pc:sldMk cId="0" sldId="261"/>
            <ac:spMk id="405" creationId="{00000000-0000-0000-0000-000000000000}"/>
          </ac:spMkLst>
        </pc:spChg>
        <pc:spChg chg="mod">
          <ac:chgData name="nick mulders" userId="dbe78fd62ba824c4" providerId="LiveId" clId="{F0E6B358-368E-4D9D-AF8E-608854DE8C53}" dt="2022-01-15T12:27:25.521" v="236" actId="1076"/>
          <ac:spMkLst>
            <pc:docMk/>
            <pc:sldMk cId="0" sldId="261"/>
            <ac:spMk id="406" creationId="{00000000-0000-0000-0000-000000000000}"/>
          </ac:spMkLst>
        </pc:spChg>
        <pc:grpChg chg="del mod">
          <ac:chgData name="nick mulders" userId="dbe78fd62ba824c4" providerId="LiveId" clId="{F0E6B358-368E-4D9D-AF8E-608854DE8C53}" dt="2022-01-15T12:39:57.842" v="562" actId="478"/>
          <ac:grpSpMkLst>
            <pc:docMk/>
            <pc:sldMk cId="0" sldId="261"/>
            <ac:grpSpMk id="2" creationId="{6748274F-006D-4962-A463-F5694DB98974}"/>
          </ac:grpSpMkLst>
        </pc:grpChg>
        <pc:grpChg chg="add del mod">
          <ac:chgData name="nick mulders" userId="dbe78fd62ba824c4" providerId="LiveId" clId="{F0E6B358-368E-4D9D-AF8E-608854DE8C53}" dt="2022-01-15T12:26:33.124" v="231" actId="478"/>
          <ac:grpSpMkLst>
            <pc:docMk/>
            <pc:sldMk cId="0" sldId="261"/>
            <ac:grpSpMk id="26" creationId="{7B547D4E-5A65-4AA9-B04B-8169CBF5571D}"/>
          </ac:grpSpMkLst>
        </pc:grpChg>
        <pc:grpChg chg="add del mod">
          <ac:chgData name="nick mulders" userId="dbe78fd62ba824c4" providerId="LiveId" clId="{F0E6B358-368E-4D9D-AF8E-608854DE8C53}" dt="2022-01-15T12:19:19.191" v="193"/>
          <ac:grpSpMkLst>
            <pc:docMk/>
            <pc:sldMk cId="0" sldId="261"/>
            <ac:grpSpMk id="32" creationId="{353EF773-A8F3-4617-8F08-F7F83CB8381B}"/>
          </ac:grpSpMkLst>
        </pc:grpChg>
        <pc:grpChg chg="add del mod">
          <ac:chgData name="nick mulders" userId="dbe78fd62ba824c4" providerId="LiveId" clId="{F0E6B358-368E-4D9D-AF8E-608854DE8C53}" dt="2022-01-15T12:39:56.676" v="561" actId="478"/>
          <ac:grpSpMkLst>
            <pc:docMk/>
            <pc:sldMk cId="0" sldId="261"/>
            <ac:grpSpMk id="39" creationId="{1B5DF7C5-E349-41CA-A3F6-C7BA75CC2A68}"/>
          </ac:grpSpMkLst>
        </pc:grpChg>
        <pc:grpChg chg="mod">
          <ac:chgData name="nick mulders" userId="dbe78fd62ba824c4" providerId="LiveId" clId="{F0E6B358-368E-4D9D-AF8E-608854DE8C53}" dt="2022-01-15T14:57:32.244" v="2320" actId="207"/>
          <ac:grpSpMkLst>
            <pc:docMk/>
            <pc:sldMk cId="0" sldId="261"/>
            <ac:grpSpMk id="44" creationId="{17487712-BCE1-422A-9392-0331A08B37FA}"/>
          </ac:grpSpMkLst>
        </pc:grpChg>
        <pc:grpChg chg="add del mod">
          <ac:chgData name="nick mulders" userId="dbe78fd62ba824c4" providerId="LiveId" clId="{F0E6B358-368E-4D9D-AF8E-608854DE8C53}" dt="2022-01-15T12:39:52.251" v="560" actId="478"/>
          <ac:grpSpMkLst>
            <pc:docMk/>
            <pc:sldMk cId="0" sldId="261"/>
            <ac:grpSpMk id="48" creationId="{3515E87D-AFB9-45CC-84E5-5BD91B490E53}"/>
          </ac:grpSpMkLst>
        </pc:grpChg>
        <pc:grpChg chg="add del mod">
          <ac:chgData name="nick mulders" userId="dbe78fd62ba824c4" providerId="LiveId" clId="{F0E6B358-368E-4D9D-AF8E-608854DE8C53}" dt="2022-01-15T12:19:30.080" v="198"/>
          <ac:grpSpMkLst>
            <pc:docMk/>
            <pc:sldMk cId="0" sldId="261"/>
            <ac:grpSpMk id="48" creationId="{E4CB2547-D0B8-4510-BFE1-592B83D0E11E}"/>
          </ac:grpSpMkLst>
        </pc:grpChg>
        <pc:grpChg chg="add del mod">
          <ac:chgData name="nick mulders" userId="dbe78fd62ba824c4" providerId="LiveId" clId="{F0E6B358-368E-4D9D-AF8E-608854DE8C53}" dt="2022-01-15T12:39:33.091" v="559" actId="478"/>
          <ac:grpSpMkLst>
            <pc:docMk/>
            <pc:sldMk cId="0" sldId="261"/>
            <ac:grpSpMk id="51" creationId="{F7006C2F-8DD7-43BD-B271-E025DA1B0939}"/>
          </ac:grpSpMkLst>
        </pc:grpChg>
        <pc:grpChg chg="add del mod">
          <ac:chgData name="nick mulders" userId="dbe78fd62ba824c4" providerId="LiveId" clId="{F0E6B358-368E-4D9D-AF8E-608854DE8C53}" dt="2022-01-15T12:39:15.131" v="551" actId="478"/>
          <ac:grpSpMkLst>
            <pc:docMk/>
            <pc:sldMk cId="0" sldId="261"/>
            <ac:grpSpMk id="54" creationId="{E3A7672E-124D-466E-BD4A-2ED96478082E}"/>
          </ac:grpSpMkLst>
        </pc:grpChg>
        <pc:grpChg chg="add del mod">
          <ac:chgData name="nick mulders" userId="dbe78fd62ba824c4" providerId="LiveId" clId="{F0E6B358-368E-4D9D-AF8E-608854DE8C53}" dt="2022-01-15T12:39:14.339" v="550" actId="478"/>
          <ac:grpSpMkLst>
            <pc:docMk/>
            <pc:sldMk cId="0" sldId="261"/>
            <ac:grpSpMk id="57" creationId="{11439599-9469-430C-9BF5-9C807E3643EF}"/>
          </ac:grpSpMkLst>
        </pc:grpChg>
        <pc:grpChg chg="add mod">
          <ac:chgData name="nick mulders" userId="dbe78fd62ba824c4" providerId="LiveId" clId="{F0E6B358-368E-4D9D-AF8E-608854DE8C53}" dt="2022-01-15T15:16:06.908" v="2611" actId="1037"/>
          <ac:grpSpMkLst>
            <pc:docMk/>
            <pc:sldMk cId="0" sldId="261"/>
            <ac:grpSpMk id="62" creationId="{F1CF233D-FC22-485A-9F6D-0520C6E51704}"/>
          </ac:grpSpMkLst>
        </pc:grpChg>
        <pc:grpChg chg="add del mod">
          <ac:chgData name="nick mulders" userId="dbe78fd62ba824c4" providerId="LiveId" clId="{F0E6B358-368E-4D9D-AF8E-608854DE8C53}" dt="2022-01-15T12:30:00.439" v="241"/>
          <ac:grpSpMkLst>
            <pc:docMk/>
            <pc:sldMk cId="0" sldId="261"/>
            <ac:grpSpMk id="67" creationId="{B51D0FBF-7FAB-43C1-94A3-6212B802D774}"/>
          </ac:grpSpMkLst>
        </pc:grpChg>
        <pc:grpChg chg="del">
          <ac:chgData name="nick mulders" userId="dbe78fd62ba824c4" providerId="LiveId" clId="{F0E6B358-368E-4D9D-AF8E-608854DE8C53}" dt="2022-01-15T12:29:56.321" v="239" actId="478"/>
          <ac:grpSpMkLst>
            <pc:docMk/>
            <pc:sldMk cId="0" sldId="261"/>
            <ac:grpSpMk id="411" creationId="{00000000-0000-0000-0000-000000000000}"/>
          </ac:grpSpMkLst>
        </pc:grpChg>
        <pc:grpChg chg="del">
          <ac:chgData name="nick mulders" userId="dbe78fd62ba824c4" providerId="LiveId" clId="{F0E6B358-368E-4D9D-AF8E-608854DE8C53}" dt="2022-01-15T12:11:50.706" v="20" actId="478"/>
          <ac:grpSpMkLst>
            <pc:docMk/>
            <pc:sldMk cId="0" sldId="261"/>
            <ac:grpSpMk id="417" creationId="{00000000-0000-0000-0000-000000000000}"/>
          </ac:grpSpMkLst>
        </pc:grpChg>
        <pc:picChg chg="add del mod">
          <ac:chgData name="nick mulders" userId="dbe78fd62ba824c4" providerId="LiveId" clId="{F0E6B358-368E-4D9D-AF8E-608854DE8C53}" dt="2022-01-15T12:23:56.623" v="214" actId="478"/>
          <ac:picMkLst>
            <pc:docMk/>
            <pc:sldMk cId="0" sldId="261"/>
            <ac:picMk id="1026" creationId="{3805E73F-5602-4F5B-9CAA-C6E2D0B2A127}"/>
          </ac:picMkLst>
        </pc:picChg>
        <pc:picChg chg="add mod">
          <ac:chgData name="nick mulders" userId="dbe78fd62ba824c4" providerId="LiveId" clId="{F0E6B358-368E-4D9D-AF8E-608854DE8C53}" dt="2022-01-15T14:58:57.870" v="2360" actId="1076"/>
          <ac:picMkLst>
            <pc:docMk/>
            <pc:sldMk cId="0" sldId="261"/>
            <ac:picMk id="1028" creationId="{C28D8538-C853-41CC-AF97-022706FAA82E}"/>
          </ac:picMkLst>
        </pc:picChg>
      </pc:sldChg>
      <pc:sldChg chg="delSp modSp del mod ord modNotes">
        <pc:chgData name="nick mulders" userId="dbe78fd62ba824c4" providerId="LiveId" clId="{F0E6B358-368E-4D9D-AF8E-608854DE8C53}" dt="2022-01-15T14:41:03.687" v="2112" actId="2696"/>
        <pc:sldMkLst>
          <pc:docMk/>
          <pc:sldMk cId="0" sldId="262"/>
        </pc:sldMkLst>
        <pc:spChg chg="mod">
          <ac:chgData name="nick mulders" userId="dbe78fd62ba824c4" providerId="LiveId" clId="{F0E6B358-368E-4D9D-AF8E-608854DE8C53}" dt="2022-01-15T14:36:02.651" v="2053" actId="1076"/>
          <ac:spMkLst>
            <pc:docMk/>
            <pc:sldMk cId="0" sldId="262"/>
            <ac:spMk id="424" creationId="{00000000-0000-0000-0000-000000000000}"/>
          </ac:spMkLst>
        </pc:spChg>
        <pc:spChg chg="mod">
          <ac:chgData name="nick mulders" userId="dbe78fd62ba824c4" providerId="LiveId" clId="{F0E6B358-368E-4D9D-AF8E-608854DE8C53}" dt="2022-01-15T14:36:05.583" v="2054" actId="1076"/>
          <ac:spMkLst>
            <pc:docMk/>
            <pc:sldMk cId="0" sldId="262"/>
            <ac:spMk id="425" creationId="{00000000-0000-0000-0000-000000000000}"/>
          </ac:spMkLst>
        </pc:spChg>
        <pc:spChg chg="mod">
          <ac:chgData name="nick mulders" userId="dbe78fd62ba824c4" providerId="LiveId" clId="{F0E6B358-368E-4D9D-AF8E-608854DE8C53}" dt="2022-01-15T14:36:11.899" v="2069" actId="20577"/>
          <ac:spMkLst>
            <pc:docMk/>
            <pc:sldMk cId="0" sldId="262"/>
            <ac:spMk id="426" creationId="{00000000-0000-0000-0000-000000000000}"/>
          </ac:spMkLst>
        </pc:spChg>
        <pc:picChg chg="del mod">
          <ac:chgData name="nick mulders" userId="dbe78fd62ba824c4" providerId="LiveId" clId="{F0E6B358-368E-4D9D-AF8E-608854DE8C53}" dt="2022-01-15T14:36:25.794" v="2074" actId="478"/>
          <ac:picMkLst>
            <pc:docMk/>
            <pc:sldMk cId="0" sldId="262"/>
            <ac:picMk id="427" creationId="{00000000-0000-0000-0000-000000000000}"/>
          </ac:picMkLst>
        </pc:picChg>
        <pc:picChg chg="del mod">
          <ac:chgData name="nick mulders" userId="dbe78fd62ba824c4" providerId="LiveId" clId="{F0E6B358-368E-4D9D-AF8E-608854DE8C53}" dt="2022-01-15T14:36:22.181" v="2072" actId="478"/>
          <ac:picMkLst>
            <pc:docMk/>
            <pc:sldMk cId="0" sldId="262"/>
            <ac:picMk id="428" creationId="{00000000-0000-0000-0000-000000000000}"/>
          </ac:picMkLst>
        </pc:picChg>
        <pc:picChg chg="del mod">
          <ac:chgData name="nick mulders" userId="dbe78fd62ba824c4" providerId="LiveId" clId="{F0E6B358-368E-4D9D-AF8E-608854DE8C53}" dt="2022-01-15T14:36:26.378" v="2075" actId="478"/>
          <ac:picMkLst>
            <pc:docMk/>
            <pc:sldMk cId="0" sldId="262"/>
            <ac:picMk id="429" creationId="{00000000-0000-0000-0000-000000000000}"/>
          </ac:picMkLst>
        </pc:picChg>
      </pc:sldChg>
      <pc:sldChg chg="del modNotes">
        <pc:chgData name="nick mulders" userId="dbe78fd62ba824c4" providerId="LiveId" clId="{F0E6B358-368E-4D9D-AF8E-608854DE8C53}" dt="2022-01-15T14:59:59.365" v="2367" actId="2696"/>
        <pc:sldMkLst>
          <pc:docMk/>
          <pc:sldMk cId="0" sldId="263"/>
        </pc:sldMkLst>
      </pc:sldChg>
      <pc:sldChg chg="modSp mod modNotes">
        <pc:chgData name="nick mulders" userId="dbe78fd62ba824c4" providerId="LiveId" clId="{F0E6B358-368E-4D9D-AF8E-608854DE8C53}" dt="2022-01-15T15:11:40.795" v="2494" actId="1076"/>
        <pc:sldMkLst>
          <pc:docMk/>
          <pc:sldMk cId="0" sldId="264"/>
        </pc:sldMkLst>
        <pc:spChg chg="mod">
          <ac:chgData name="nick mulders" userId="dbe78fd62ba824c4" providerId="LiveId" clId="{F0E6B358-368E-4D9D-AF8E-608854DE8C53}" dt="2022-01-15T15:04:33.150" v="2430" actId="14100"/>
          <ac:spMkLst>
            <pc:docMk/>
            <pc:sldMk cId="0" sldId="264"/>
            <ac:spMk id="3" creationId="{9279DBA9-21AB-4623-83DD-D6D855F516F9}"/>
          </ac:spMkLst>
        </pc:spChg>
        <pc:spChg chg="mod">
          <ac:chgData name="nick mulders" userId="dbe78fd62ba824c4" providerId="LiveId" clId="{F0E6B358-368E-4D9D-AF8E-608854DE8C53}" dt="2022-01-15T14:10:15.606" v="1758" actId="12"/>
          <ac:spMkLst>
            <pc:docMk/>
            <pc:sldMk cId="0" sldId="264"/>
            <ac:spMk id="449" creationId="{00000000-0000-0000-0000-000000000000}"/>
          </ac:spMkLst>
        </pc:spChg>
        <pc:picChg chg="mod">
          <ac:chgData name="nick mulders" userId="dbe78fd62ba824c4" providerId="LiveId" clId="{F0E6B358-368E-4D9D-AF8E-608854DE8C53}" dt="2022-01-15T15:11:40.795" v="2494" actId="1076"/>
          <ac:picMkLst>
            <pc:docMk/>
            <pc:sldMk cId="0" sldId="264"/>
            <ac:picMk id="6" creationId="{540EECA9-8275-4C0B-9EF2-21FEB9F532D4}"/>
          </ac:picMkLst>
        </pc:picChg>
      </pc:sldChg>
      <pc:sldChg chg="addSp modSp del mod ord modNotes">
        <pc:chgData name="nick mulders" userId="dbe78fd62ba824c4" providerId="LiveId" clId="{F0E6B358-368E-4D9D-AF8E-608854DE8C53}" dt="2022-01-15T14:40:55.435" v="2111" actId="2696"/>
        <pc:sldMkLst>
          <pc:docMk/>
          <pc:sldMk cId="0" sldId="265"/>
        </pc:sldMkLst>
        <pc:spChg chg="add mod">
          <ac:chgData name="nick mulders" userId="dbe78fd62ba824c4" providerId="LiveId" clId="{F0E6B358-368E-4D9D-AF8E-608854DE8C53}" dt="2022-01-15T14:38:34.699" v="2090" actId="1076"/>
          <ac:spMkLst>
            <pc:docMk/>
            <pc:sldMk cId="0" sldId="265"/>
            <ac:spMk id="10" creationId="{ABF16FFA-BA15-4C76-8708-253D55F8D009}"/>
          </ac:spMkLst>
        </pc:spChg>
        <pc:spChg chg="add mod">
          <ac:chgData name="nick mulders" userId="dbe78fd62ba824c4" providerId="LiveId" clId="{F0E6B358-368E-4D9D-AF8E-608854DE8C53}" dt="2022-01-15T14:38:34.699" v="2090" actId="1076"/>
          <ac:spMkLst>
            <pc:docMk/>
            <pc:sldMk cId="0" sldId="265"/>
            <ac:spMk id="11" creationId="{3897690F-B6DE-45EA-AECE-003543C10E90}"/>
          </ac:spMkLst>
        </pc:spChg>
        <pc:spChg chg="mod">
          <ac:chgData name="nick mulders" userId="dbe78fd62ba824c4" providerId="LiveId" clId="{F0E6B358-368E-4D9D-AF8E-608854DE8C53}" dt="2022-01-15T14:38:27.794" v="2089" actId="1076"/>
          <ac:spMkLst>
            <pc:docMk/>
            <pc:sldMk cId="0" sldId="265"/>
            <ac:spMk id="458" creationId="{00000000-0000-0000-0000-000000000000}"/>
          </ac:spMkLst>
        </pc:spChg>
        <pc:picChg chg="mod">
          <ac:chgData name="nick mulders" userId="dbe78fd62ba824c4" providerId="LiveId" clId="{F0E6B358-368E-4D9D-AF8E-608854DE8C53}" dt="2022-01-15T14:39:10.818" v="2097" actId="1076"/>
          <ac:picMkLst>
            <pc:docMk/>
            <pc:sldMk cId="0" sldId="265"/>
            <ac:picMk id="4" creationId="{7698B976-F95A-4835-A971-ED1A6154DBB7}"/>
          </ac:picMkLst>
        </pc:picChg>
      </pc:sldChg>
      <pc:sldChg chg="addSp delSp modSp del mod ord modNotes">
        <pc:chgData name="nick mulders" userId="dbe78fd62ba824c4" providerId="LiveId" clId="{F0E6B358-368E-4D9D-AF8E-608854DE8C53}" dt="2022-01-15T14:35:32.031" v="2050" actId="2696"/>
        <pc:sldMkLst>
          <pc:docMk/>
          <pc:sldMk cId="0" sldId="266"/>
        </pc:sldMkLst>
        <pc:spChg chg="add del mod">
          <ac:chgData name="nick mulders" userId="dbe78fd62ba824c4" providerId="LiveId" clId="{F0E6B358-368E-4D9D-AF8E-608854DE8C53}" dt="2022-01-15T13:50:50.406" v="1572" actId="478"/>
          <ac:spMkLst>
            <pc:docMk/>
            <pc:sldMk cId="0" sldId="266"/>
            <ac:spMk id="3" creationId="{0C79373B-8724-4111-AA11-6B179B3AC290}"/>
          </ac:spMkLst>
        </pc:spChg>
        <pc:spChg chg="add del mod">
          <ac:chgData name="nick mulders" userId="dbe78fd62ba824c4" providerId="LiveId" clId="{F0E6B358-368E-4D9D-AF8E-608854DE8C53}" dt="2022-01-15T14:35:14.403" v="2049" actId="478"/>
          <ac:spMkLst>
            <pc:docMk/>
            <pc:sldMk cId="0" sldId="266"/>
            <ac:spMk id="5" creationId="{9AE931E2-B132-4F02-974C-F631D5F7DBCA}"/>
          </ac:spMkLst>
        </pc:spChg>
        <pc:spChg chg="add del mod">
          <ac:chgData name="nick mulders" userId="dbe78fd62ba824c4" providerId="LiveId" clId="{F0E6B358-368E-4D9D-AF8E-608854DE8C53}" dt="2022-01-15T14:35:14.403" v="2049" actId="478"/>
          <ac:spMkLst>
            <pc:docMk/>
            <pc:sldMk cId="0" sldId="266"/>
            <ac:spMk id="7" creationId="{B4DA9F4D-6139-4190-ACE1-2F87A0AAF840}"/>
          </ac:spMkLst>
        </pc:spChg>
        <pc:spChg chg="add del mod">
          <ac:chgData name="nick mulders" userId="dbe78fd62ba824c4" providerId="LiveId" clId="{F0E6B358-368E-4D9D-AF8E-608854DE8C53}" dt="2022-01-15T14:35:14.403" v="2049" actId="478"/>
          <ac:spMkLst>
            <pc:docMk/>
            <pc:sldMk cId="0" sldId="266"/>
            <ac:spMk id="9" creationId="{609F33B1-D65A-4720-99EC-6EA89453422A}"/>
          </ac:spMkLst>
        </pc:spChg>
        <pc:spChg chg="add del mod">
          <ac:chgData name="nick mulders" userId="dbe78fd62ba824c4" providerId="LiveId" clId="{F0E6B358-368E-4D9D-AF8E-608854DE8C53}" dt="2022-01-15T14:35:14.403" v="2049" actId="478"/>
          <ac:spMkLst>
            <pc:docMk/>
            <pc:sldMk cId="0" sldId="266"/>
            <ac:spMk id="11" creationId="{293F0F27-25D2-4531-A7A6-A742033C893E}"/>
          </ac:spMkLst>
        </pc:spChg>
        <pc:spChg chg="add del">
          <ac:chgData name="nick mulders" userId="dbe78fd62ba824c4" providerId="LiveId" clId="{F0E6B358-368E-4D9D-AF8E-608854DE8C53}" dt="2022-01-15T14:35:14.403" v="2049" actId="478"/>
          <ac:spMkLst>
            <pc:docMk/>
            <pc:sldMk cId="0" sldId="266"/>
            <ac:spMk id="12" creationId="{61684A3F-F19D-4552-A869-5DC21A26F9E4}"/>
          </ac:spMkLst>
        </pc:spChg>
        <pc:spChg chg="del">
          <ac:chgData name="nick mulders" userId="dbe78fd62ba824c4" providerId="LiveId" clId="{F0E6B358-368E-4D9D-AF8E-608854DE8C53}" dt="2022-01-15T13:50:42.798" v="1571" actId="478"/>
          <ac:spMkLst>
            <pc:docMk/>
            <pc:sldMk cId="0" sldId="266"/>
            <ac:spMk id="468" creationId="{00000000-0000-0000-0000-000000000000}"/>
          </ac:spMkLst>
        </pc:spChg>
        <pc:spChg chg="del mod">
          <ac:chgData name="nick mulders" userId="dbe78fd62ba824c4" providerId="LiveId" clId="{F0E6B358-368E-4D9D-AF8E-608854DE8C53}" dt="2022-01-15T13:51:13.671" v="1574" actId="21"/>
          <ac:spMkLst>
            <pc:docMk/>
            <pc:sldMk cId="0" sldId="266"/>
            <ac:spMk id="469" creationId="{00000000-0000-0000-0000-000000000000}"/>
          </ac:spMkLst>
        </pc:spChg>
        <pc:spChg chg="del">
          <ac:chgData name="nick mulders" userId="dbe78fd62ba824c4" providerId="LiveId" clId="{F0E6B358-368E-4D9D-AF8E-608854DE8C53}" dt="2022-01-15T13:51:13.671" v="1574" actId="21"/>
          <ac:spMkLst>
            <pc:docMk/>
            <pc:sldMk cId="0" sldId="266"/>
            <ac:spMk id="470" creationId="{00000000-0000-0000-0000-000000000000}"/>
          </ac:spMkLst>
        </pc:spChg>
        <pc:spChg chg="del">
          <ac:chgData name="nick mulders" userId="dbe78fd62ba824c4" providerId="LiveId" clId="{F0E6B358-368E-4D9D-AF8E-608854DE8C53}" dt="2022-01-15T13:50:42.798" v="1571" actId="478"/>
          <ac:spMkLst>
            <pc:docMk/>
            <pc:sldMk cId="0" sldId="266"/>
            <ac:spMk id="471" creationId="{00000000-0000-0000-0000-000000000000}"/>
          </ac:spMkLst>
        </pc:spChg>
        <pc:spChg chg="del">
          <ac:chgData name="nick mulders" userId="dbe78fd62ba824c4" providerId="LiveId" clId="{F0E6B358-368E-4D9D-AF8E-608854DE8C53}" dt="2022-01-15T13:51:13.671" v="1574" actId="21"/>
          <ac:spMkLst>
            <pc:docMk/>
            <pc:sldMk cId="0" sldId="266"/>
            <ac:spMk id="472" creationId="{00000000-0000-0000-0000-000000000000}"/>
          </ac:spMkLst>
        </pc:spChg>
        <pc:spChg chg="del mod">
          <ac:chgData name="nick mulders" userId="dbe78fd62ba824c4" providerId="LiveId" clId="{F0E6B358-368E-4D9D-AF8E-608854DE8C53}" dt="2022-01-15T13:51:13.671" v="1574" actId="21"/>
          <ac:spMkLst>
            <pc:docMk/>
            <pc:sldMk cId="0" sldId="266"/>
            <ac:spMk id="473" creationId="{00000000-0000-0000-0000-000000000000}"/>
          </ac:spMkLst>
        </pc:spChg>
        <pc:spChg chg="del">
          <ac:chgData name="nick mulders" userId="dbe78fd62ba824c4" providerId="LiveId" clId="{F0E6B358-368E-4D9D-AF8E-608854DE8C53}" dt="2022-01-15T13:51:13.671" v="1574" actId="21"/>
          <ac:spMkLst>
            <pc:docMk/>
            <pc:sldMk cId="0" sldId="266"/>
            <ac:spMk id="474" creationId="{00000000-0000-0000-0000-000000000000}"/>
          </ac:spMkLst>
        </pc:spChg>
        <pc:spChg chg="del mod">
          <ac:chgData name="nick mulders" userId="dbe78fd62ba824c4" providerId="LiveId" clId="{F0E6B358-368E-4D9D-AF8E-608854DE8C53}" dt="2022-01-15T13:51:13.671" v="1574" actId="21"/>
          <ac:spMkLst>
            <pc:docMk/>
            <pc:sldMk cId="0" sldId="266"/>
            <ac:spMk id="475" creationId="{00000000-0000-0000-0000-000000000000}"/>
          </ac:spMkLst>
        </pc:spChg>
        <pc:grpChg chg="del">
          <ac:chgData name="nick mulders" userId="dbe78fd62ba824c4" providerId="LiveId" clId="{F0E6B358-368E-4D9D-AF8E-608854DE8C53}" dt="2022-01-15T13:51:13.671" v="1574" actId="21"/>
          <ac:grpSpMkLst>
            <pc:docMk/>
            <pc:sldMk cId="0" sldId="266"/>
            <ac:grpSpMk id="476" creationId="{00000000-0000-0000-0000-000000000000}"/>
          </ac:grpSpMkLst>
        </pc:grpChg>
        <pc:grpChg chg="del mod">
          <ac:chgData name="nick mulders" userId="dbe78fd62ba824c4" providerId="LiveId" clId="{F0E6B358-368E-4D9D-AF8E-608854DE8C53}" dt="2022-01-15T13:51:13.671" v="1574" actId="21"/>
          <ac:grpSpMkLst>
            <pc:docMk/>
            <pc:sldMk cId="0" sldId="266"/>
            <ac:grpSpMk id="482" creationId="{00000000-0000-0000-0000-000000000000}"/>
          </ac:grpSpMkLst>
        </pc:grpChg>
      </pc:sldChg>
      <pc:sldChg chg="del modNotes">
        <pc:chgData name="nick mulders" userId="dbe78fd62ba824c4" providerId="LiveId" clId="{F0E6B358-368E-4D9D-AF8E-608854DE8C53}" dt="2022-01-15T15:00:01.643" v="2368" actId="2696"/>
        <pc:sldMkLst>
          <pc:docMk/>
          <pc:sldMk cId="0" sldId="267"/>
        </pc:sldMkLst>
      </pc:sldChg>
      <pc:sldChg chg="del modNotes">
        <pc:chgData name="nick mulders" userId="dbe78fd62ba824c4" providerId="LiveId" clId="{F0E6B358-368E-4D9D-AF8E-608854DE8C53}" dt="2022-01-15T15:00:04.214" v="2369" actId="2696"/>
        <pc:sldMkLst>
          <pc:docMk/>
          <pc:sldMk cId="0" sldId="268"/>
        </pc:sldMkLst>
      </pc:sldChg>
      <pc:sldChg chg="del modNotes">
        <pc:chgData name="nick mulders" userId="dbe78fd62ba824c4" providerId="LiveId" clId="{F0E6B358-368E-4D9D-AF8E-608854DE8C53}" dt="2022-01-15T15:00:06.084" v="2370" actId="2696"/>
        <pc:sldMkLst>
          <pc:docMk/>
          <pc:sldMk cId="0" sldId="269"/>
        </pc:sldMkLst>
      </pc:sldChg>
      <pc:sldChg chg="del modNotes">
        <pc:chgData name="nick mulders" userId="dbe78fd62ba824c4" providerId="LiveId" clId="{F0E6B358-368E-4D9D-AF8E-608854DE8C53}" dt="2022-01-15T15:00:08.163" v="2371" actId="2696"/>
        <pc:sldMkLst>
          <pc:docMk/>
          <pc:sldMk cId="0" sldId="270"/>
        </pc:sldMkLst>
      </pc:sldChg>
      <pc:sldChg chg="del modNotes">
        <pc:chgData name="nick mulders" userId="dbe78fd62ba824c4" providerId="LiveId" clId="{F0E6B358-368E-4D9D-AF8E-608854DE8C53}" dt="2022-01-15T15:00:10.361" v="2372" actId="2696"/>
        <pc:sldMkLst>
          <pc:docMk/>
          <pc:sldMk cId="0" sldId="271"/>
        </pc:sldMkLst>
      </pc:sldChg>
      <pc:sldChg chg="modSp mod modNotes">
        <pc:chgData name="nick mulders" userId="dbe78fd62ba824c4" providerId="LiveId" clId="{F0E6B358-368E-4D9D-AF8E-608854DE8C53}" dt="2022-01-15T15:01:49.686" v="2420" actId="1076"/>
        <pc:sldMkLst>
          <pc:docMk/>
          <pc:sldMk cId="0" sldId="272"/>
        </pc:sldMkLst>
        <pc:spChg chg="mod">
          <ac:chgData name="nick mulders" userId="dbe78fd62ba824c4" providerId="LiveId" clId="{F0E6B358-368E-4D9D-AF8E-608854DE8C53}" dt="2022-01-15T15:01:49.686" v="2420" actId="1076"/>
          <ac:spMkLst>
            <pc:docMk/>
            <pc:sldMk cId="0" sldId="272"/>
            <ac:spMk id="601" creationId="{00000000-0000-0000-0000-000000000000}"/>
          </ac:spMkLst>
        </pc:spChg>
      </pc:sldChg>
      <pc:sldChg chg="del">
        <pc:chgData name="nick mulders" userId="dbe78fd62ba824c4" providerId="LiveId" clId="{F0E6B358-368E-4D9D-AF8E-608854DE8C53}" dt="2022-01-15T15:00:14.524" v="2373" actId="2696"/>
        <pc:sldMkLst>
          <pc:docMk/>
          <pc:sldMk cId="0" sldId="273"/>
        </pc:sldMkLst>
      </pc:sldChg>
      <pc:sldChg chg="del modNotes">
        <pc:chgData name="nick mulders" userId="dbe78fd62ba824c4" providerId="LiveId" clId="{F0E6B358-368E-4D9D-AF8E-608854DE8C53}" dt="2022-01-15T15:00:16.623" v="2374" actId="2696"/>
        <pc:sldMkLst>
          <pc:docMk/>
          <pc:sldMk cId="0" sldId="274"/>
        </pc:sldMkLst>
      </pc:sldChg>
      <pc:sldChg chg="del modNotes">
        <pc:chgData name="nick mulders" userId="dbe78fd62ba824c4" providerId="LiveId" clId="{F0E6B358-368E-4D9D-AF8E-608854DE8C53}" dt="2022-01-15T15:00:18.997" v="2375" actId="2696"/>
        <pc:sldMkLst>
          <pc:docMk/>
          <pc:sldMk cId="0" sldId="275"/>
        </pc:sldMkLst>
      </pc:sldChg>
      <pc:sldChg chg="del modNotes">
        <pc:chgData name="nick mulders" userId="dbe78fd62ba824c4" providerId="LiveId" clId="{F0E6B358-368E-4D9D-AF8E-608854DE8C53}" dt="2022-01-15T15:00:21.768" v="2376" actId="2696"/>
        <pc:sldMkLst>
          <pc:docMk/>
          <pc:sldMk cId="0" sldId="276"/>
        </pc:sldMkLst>
      </pc:sldChg>
      <pc:sldChg chg="del modNotes">
        <pc:chgData name="nick mulders" userId="dbe78fd62ba824c4" providerId="LiveId" clId="{F0E6B358-368E-4D9D-AF8E-608854DE8C53}" dt="2022-01-15T15:00:23.722" v="2377" actId="2696"/>
        <pc:sldMkLst>
          <pc:docMk/>
          <pc:sldMk cId="0" sldId="277"/>
        </pc:sldMkLst>
      </pc:sldChg>
      <pc:sldChg chg="addSp delSp modSp mod ord">
        <pc:chgData name="nick mulders" userId="dbe78fd62ba824c4" providerId="LiveId" clId="{F0E6B358-368E-4D9D-AF8E-608854DE8C53}" dt="2022-01-15T14:03:44.553" v="1710" actId="1076"/>
        <pc:sldMkLst>
          <pc:docMk/>
          <pc:sldMk cId="0" sldId="278"/>
        </pc:sldMkLst>
        <pc:spChg chg="add del mod">
          <ac:chgData name="nick mulders" userId="dbe78fd62ba824c4" providerId="LiveId" clId="{F0E6B358-368E-4D9D-AF8E-608854DE8C53}" dt="2022-01-15T12:46:29.377" v="610" actId="478"/>
          <ac:spMkLst>
            <pc:docMk/>
            <pc:sldMk cId="0" sldId="278"/>
            <ac:spMk id="3" creationId="{75F567B9-8C83-45FB-AE2C-112C65B6B278}"/>
          </ac:spMkLst>
        </pc:spChg>
        <pc:spChg chg="add del mod">
          <ac:chgData name="nick mulders" userId="dbe78fd62ba824c4" providerId="LiveId" clId="{F0E6B358-368E-4D9D-AF8E-608854DE8C53}" dt="2022-01-15T12:46:29.377" v="610" actId="478"/>
          <ac:spMkLst>
            <pc:docMk/>
            <pc:sldMk cId="0" sldId="278"/>
            <ac:spMk id="5" creationId="{F07BCB70-65A9-4258-AFFF-C7FC0244DB64}"/>
          </ac:spMkLst>
        </pc:spChg>
        <pc:spChg chg="add del mod">
          <ac:chgData name="nick mulders" userId="dbe78fd62ba824c4" providerId="LiveId" clId="{F0E6B358-368E-4D9D-AF8E-608854DE8C53}" dt="2022-01-15T12:46:29.377" v="610" actId="478"/>
          <ac:spMkLst>
            <pc:docMk/>
            <pc:sldMk cId="0" sldId="278"/>
            <ac:spMk id="7" creationId="{2BEE7EFE-F052-47D3-8C16-0B51B256D896}"/>
          </ac:spMkLst>
        </pc:spChg>
        <pc:spChg chg="add del mod">
          <ac:chgData name="nick mulders" userId="dbe78fd62ba824c4" providerId="LiveId" clId="{F0E6B358-368E-4D9D-AF8E-608854DE8C53}" dt="2022-01-15T12:46:29.377" v="610" actId="478"/>
          <ac:spMkLst>
            <pc:docMk/>
            <pc:sldMk cId="0" sldId="278"/>
            <ac:spMk id="9" creationId="{7A00DBDC-494A-4BA1-97A0-4E793E35EF0D}"/>
          </ac:spMkLst>
        </pc:spChg>
        <pc:spChg chg="add del mod">
          <ac:chgData name="nick mulders" userId="dbe78fd62ba824c4" providerId="LiveId" clId="{F0E6B358-368E-4D9D-AF8E-608854DE8C53}" dt="2022-01-15T12:57:35.440" v="961" actId="478"/>
          <ac:spMkLst>
            <pc:docMk/>
            <pc:sldMk cId="0" sldId="278"/>
            <ac:spMk id="24" creationId="{3EAB8D10-1EF9-44BC-AF02-FEC7DE3F8C87}"/>
          </ac:spMkLst>
        </pc:spChg>
        <pc:spChg chg="add del mod">
          <ac:chgData name="nick mulders" userId="dbe78fd62ba824c4" providerId="LiveId" clId="{F0E6B358-368E-4D9D-AF8E-608854DE8C53}" dt="2022-01-15T12:57:54.793" v="966" actId="1076"/>
          <ac:spMkLst>
            <pc:docMk/>
            <pc:sldMk cId="0" sldId="278"/>
            <ac:spMk id="25" creationId="{97A860C5-17A9-4E10-A7D3-B19AE2DB3447}"/>
          </ac:spMkLst>
        </pc:spChg>
        <pc:spChg chg="add del mod">
          <ac:chgData name="nick mulders" userId="dbe78fd62ba824c4" providerId="LiveId" clId="{F0E6B358-368E-4D9D-AF8E-608854DE8C53}" dt="2022-01-15T12:58:16.295" v="972" actId="478"/>
          <ac:spMkLst>
            <pc:docMk/>
            <pc:sldMk cId="0" sldId="278"/>
            <ac:spMk id="27" creationId="{8FD0DA72-CB81-4E96-8656-77609FD8EE5E}"/>
          </ac:spMkLst>
        </pc:spChg>
        <pc:spChg chg="add mod">
          <ac:chgData name="nick mulders" userId="dbe78fd62ba824c4" providerId="LiveId" clId="{F0E6B358-368E-4D9D-AF8E-608854DE8C53}" dt="2022-01-15T12:58:56.163" v="979" actId="1037"/>
          <ac:spMkLst>
            <pc:docMk/>
            <pc:sldMk cId="0" sldId="278"/>
            <ac:spMk id="28" creationId="{F5441AA7-C5AA-4A35-9194-7DBFB5B8A90C}"/>
          </ac:spMkLst>
        </pc:spChg>
        <pc:spChg chg="add del mod">
          <ac:chgData name="nick mulders" userId="dbe78fd62ba824c4" providerId="LiveId" clId="{F0E6B358-368E-4D9D-AF8E-608854DE8C53}" dt="2022-01-15T12:59:02.353" v="981" actId="478"/>
          <ac:spMkLst>
            <pc:docMk/>
            <pc:sldMk cId="0" sldId="278"/>
            <ac:spMk id="30" creationId="{DB2B3CC0-C409-4C30-8A18-67F1CC7E46A2}"/>
          </ac:spMkLst>
        </pc:spChg>
        <pc:spChg chg="add mod">
          <ac:chgData name="nick mulders" userId="dbe78fd62ba824c4" providerId="LiveId" clId="{F0E6B358-368E-4D9D-AF8E-608854DE8C53}" dt="2022-01-15T12:59:24.646" v="985" actId="1076"/>
          <ac:spMkLst>
            <pc:docMk/>
            <pc:sldMk cId="0" sldId="278"/>
            <ac:spMk id="31" creationId="{9E7C859E-96D7-447E-8D91-B76DCB5BD532}"/>
          </ac:spMkLst>
        </pc:spChg>
        <pc:spChg chg="add mod">
          <ac:chgData name="nick mulders" userId="dbe78fd62ba824c4" providerId="LiveId" clId="{F0E6B358-368E-4D9D-AF8E-608854DE8C53}" dt="2022-01-15T12:57:09.433" v="960" actId="14100"/>
          <ac:spMkLst>
            <pc:docMk/>
            <pc:sldMk cId="0" sldId="278"/>
            <ac:spMk id="33" creationId="{7CBFE2DF-5B97-447E-8236-C568048788D1}"/>
          </ac:spMkLst>
        </pc:spChg>
        <pc:spChg chg="add mod">
          <ac:chgData name="nick mulders" userId="dbe78fd62ba824c4" providerId="LiveId" clId="{F0E6B358-368E-4D9D-AF8E-608854DE8C53}" dt="2022-01-15T12:57:09.433" v="960" actId="14100"/>
          <ac:spMkLst>
            <pc:docMk/>
            <pc:sldMk cId="0" sldId="278"/>
            <ac:spMk id="34" creationId="{30A35C77-DC71-44DD-8659-933A784FA378}"/>
          </ac:spMkLst>
        </pc:spChg>
        <pc:spChg chg="add mod ord">
          <ac:chgData name="nick mulders" userId="dbe78fd62ba824c4" providerId="LiveId" clId="{F0E6B358-368E-4D9D-AF8E-608854DE8C53}" dt="2022-01-15T12:57:49.231" v="965" actId="1076"/>
          <ac:spMkLst>
            <pc:docMk/>
            <pc:sldMk cId="0" sldId="278"/>
            <ac:spMk id="36" creationId="{74610861-FD09-4C74-A301-A4F770C4BB18}"/>
          </ac:spMkLst>
        </pc:spChg>
        <pc:spChg chg="add mod ord">
          <ac:chgData name="nick mulders" userId="dbe78fd62ba824c4" providerId="LiveId" clId="{F0E6B358-368E-4D9D-AF8E-608854DE8C53}" dt="2022-01-15T12:58:44.055" v="977" actId="1035"/>
          <ac:spMkLst>
            <pc:docMk/>
            <pc:sldMk cId="0" sldId="278"/>
            <ac:spMk id="37" creationId="{037DCA0C-E88E-4FA1-9282-723F22424881}"/>
          </ac:spMkLst>
        </pc:spChg>
        <pc:spChg chg="add mod ord">
          <ac:chgData name="nick mulders" userId="dbe78fd62ba824c4" providerId="LiveId" clId="{F0E6B358-368E-4D9D-AF8E-608854DE8C53}" dt="2022-01-15T13:00:09.064" v="992" actId="1035"/>
          <ac:spMkLst>
            <pc:docMk/>
            <pc:sldMk cId="0" sldId="278"/>
            <ac:spMk id="38" creationId="{532F8129-117D-48EE-890A-3EA58F696A5C}"/>
          </ac:spMkLst>
        </pc:spChg>
        <pc:spChg chg="add mod ord">
          <ac:chgData name="nick mulders" userId="dbe78fd62ba824c4" providerId="LiveId" clId="{F0E6B358-368E-4D9D-AF8E-608854DE8C53}" dt="2022-01-15T12:59:58.682" v="991" actId="167"/>
          <ac:spMkLst>
            <pc:docMk/>
            <pc:sldMk cId="0" sldId="278"/>
            <ac:spMk id="39" creationId="{1729E6E8-3613-49EA-85EA-751FEEC7792C}"/>
          </ac:spMkLst>
        </pc:spChg>
        <pc:spChg chg="add mod">
          <ac:chgData name="nick mulders" userId="dbe78fd62ba824c4" providerId="LiveId" clId="{F0E6B358-368E-4D9D-AF8E-608854DE8C53}" dt="2022-01-15T13:34:56.967" v="1434" actId="14100"/>
          <ac:spMkLst>
            <pc:docMk/>
            <pc:sldMk cId="0" sldId="278"/>
            <ac:spMk id="40" creationId="{92DD7EF7-FB69-4E81-A7ED-26C02A22C405}"/>
          </ac:spMkLst>
        </pc:spChg>
        <pc:spChg chg="add mod">
          <ac:chgData name="nick mulders" userId="dbe78fd62ba824c4" providerId="LiveId" clId="{F0E6B358-368E-4D9D-AF8E-608854DE8C53}" dt="2022-01-15T14:03:44.553" v="1710" actId="1076"/>
          <ac:spMkLst>
            <pc:docMk/>
            <pc:sldMk cId="0" sldId="278"/>
            <ac:spMk id="41" creationId="{91827320-EDD8-4C79-9094-259660631F55}"/>
          </ac:spMkLst>
        </pc:spChg>
        <pc:spChg chg="add mod">
          <ac:chgData name="nick mulders" userId="dbe78fd62ba824c4" providerId="LiveId" clId="{F0E6B358-368E-4D9D-AF8E-608854DE8C53}" dt="2022-01-15T13:32:07.456" v="1307" actId="255"/>
          <ac:spMkLst>
            <pc:docMk/>
            <pc:sldMk cId="0" sldId="278"/>
            <ac:spMk id="42" creationId="{0409E713-EDA0-4DDD-926D-C2CD9F4B289F}"/>
          </ac:spMkLst>
        </pc:spChg>
        <pc:spChg chg="add mod">
          <ac:chgData name="nick mulders" userId="dbe78fd62ba824c4" providerId="LiveId" clId="{F0E6B358-368E-4D9D-AF8E-608854DE8C53}" dt="2022-01-15T13:32:41.757" v="1315" actId="20577"/>
          <ac:spMkLst>
            <pc:docMk/>
            <pc:sldMk cId="0" sldId="278"/>
            <ac:spMk id="43" creationId="{847A73E4-E66F-4378-B7D7-6202E50487C9}"/>
          </ac:spMkLst>
        </pc:spChg>
        <pc:spChg chg="del">
          <ac:chgData name="nick mulders" userId="dbe78fd62ba824c4" providerId="LiveId" clId="{F0E6B358-368E-4D9D-AF8E-608854DE8C53}" dt="2022-01-15T12:46:24.749" v="609" actId="478"/>
          <ac:spMkLst>
            <pc:docMk/>
            <pc:sldMk cId="0" sldId="278"/>
            <ac:spMk id="721" creationId="{00000000-0000-0000-0000-000000000000}"/>
          </ac:spMkLst>
        </pc:spChg>
        <pc:spChg chg="del">
          <ac:chgData name="nick mulders" userId="dbe78fd62ba824c4" providerId="LiveId" clId="{F0E6B358-368E-4D9D-AF8E-608854DE8C53}" dt="2022-01-15T12:46:24.749" v="609" actId="478"/>
          <ac:spMkLst>
            <pc:docMk/>
            <pc:sldMk cId="0" sldId="278"/>
            <ac:spMk id="722" creationId="{00000000-0000-0000-0000-000000000000}"/>
          </ac:spMkLst>
        </pc:spChg>
        <pc:spChg chg="mod">
          <ac:chgData name="nick mulders" userId="dbe78fd62ba824c4" providerId="LiveId" clId="{F0E6B358-368E-4D9D-AF8E-608854DE8C53}" dt="2022-01-15T13:01:15.199" v="1006" actId="1076"/>
          <ac:spMkLst>
            <pc:docMk/>
            <pc:sldMk cId="0" sldId="278"/>
            <ac:spMk id="723" creationId="{00000000-0000-0000-0000-000000000000}"/>
          </ac:spMkLst>
        </pc:spChg>
        <pc:spChg chg="mod">
          <ac:chgData name="nick mulders" userId="dbe78fd62ba824c4" providerId="LiveId" clId="{F0E6B358-368E-4D9D-AF8E-608854DE8C53}" dt="2022-01-15T12:58:10.264" v="970" actId="1076"/>
          <ac:spMkLst>
            <pc:docMk/>
            <pc:sldMk cId="0" sldId="278"/>
            <ac:spMk id="724" creationId="{00000000-0000-0000-0000-000000000000}"/>
          </ac:spMkLst>
        </pc:spChg>
        <pc:spChg chg="del">
          <ac:chgData name="nick mulders" userId="dbe78fd62ba824c4" providerId="LiveId" clId="{F0E6B358-368E-4D9D-AF8E-608854DE8C53}" dt="2022-01-15T12:46:24.749" v="609" actId="478"/>
          <ac:spMkLst>
            <pc:docMk/>
            <pc:sldMk cId="0" sldId="278"/>
            <ac:spMk id="725" creationId="{00000000-0000-0000-0000-000000000000}"/>
          </ac:spMkLst>
        </pc:spChg>
        <pc:spChg chg="del">
          <ac:chgData name="nick mulders" userId="dbe78fd62ba824c4" providerId="LiveId" clId="{F0E6B358-368E-4D9D-AF8E-608854DE8C53}" dt="2022-01-15T12:46:24.749" v="609" actId="478"/>
          <ac:spMkLst>
            <pc:docMk/>
            <pc:sldMk cId="0" sldId="278"/>
            <ac:spMk id="726" creationId="{00000000-0000-0000-0000-000000000000}"/>
          </ac:spMkLst>
        </pc:spChg>
        <pc:spChg chg="mod">
          <ac:chgData name="nick mulders" userId="dbe78fd62ba824c4" providerId="LiveId" clId="{F0E6B358-368E-4D9D-AF8E-608854DE8C53}" dt="2022-01-15T12:54:53.746" v="932" actId="1076"/>
          <ac:spMkLst>
            <pc:docMk/>
            <pc:sldMk cId="0" sldId="278"/>
            <ac:spMk id="727" creationId="{00000000-0000-0000-0000-000000000000}"/>
          </ac:spMkLst>
        </pc:spChg>
        <pc:spChg chg="mod">
          <ac:chgData name="nick mulders" userId="dbe78fd62ba824c4" providerId="LiveId" clId="{F0E6B358-368E-4D9D-AF8E-608854DE8C53}" dt="2022-01-15T13:32:22.388" v="1310" actId="255"/>
          <ac:spMkLst>
            <pc:docMk/>
            <pc:sldMk cId="0" sldId="278"/>
            <ac:spMk id="728" creationId="{00000000-0000-0000-0000-000000000000}"/>
          </ac:spMkLst>
        </pc:spChg>
        <pc:spChg chg="del">
          <ac:chgData name="nick mulders" userId="dbe78fd62ba824c4" providerId="LiveId" clId="{F0E6B358-368E-4D9D-AF8E-608854DE8C53}" dt="2022-01-15T12:46:24.749" v="609" actId="478"/>
          <ac:spMkLst>
            <pc:docMk/>
            <pc:sldMk cId="0" sldId="278"/>
            <ac:spMk id="729" creationId="{00000000-0000-0000-0000-000000000000}"/>
          </ac:spMkLst>
        </pc:spChg>
        <pc:spChg chg="del">
          <ac:chgData name="nick mulders" userId="dbe78fd62ba824c4" providerId="LiveId" clId="{F0E6B358-368E-4D9D-AF8E-608854DE8C53}" dt="2022-01-15T12:46:24.749" v="609" actId="478"/>
          <ac:spMkLst>
            <pc:docMk/>
            <pc:sldMk cId="0" sldId="278"/>
            <ac:spMk id="730" creationId="{00000000-0000-0000-0000-000000000000}"/>
          </ac:spMkLst>
        </pc:spChg>
        <pc:picChg chg="add mod modCrop">
          <ac:chgData name="nick mulders" userId="dbe78fd62ba824c4" providerId="LiveId" clId="{F0E6B358-368E-4D9D-AF8E-608854DE8C53}" dt="2022-01-15T13:18:57.530" v="1135" actId="1037"/>
          <ac:picMkLst>
            <pc:docMk/>
            <pc:sldMk cId="0" sldId="278"/>
            <ac:picMk id="11" creationId="{823CF425-396E-444B-987B-CCB6C3CA15AE}"/>
          </ac:picMkLst>
        </pc:picChg>
        <pc:picChg chg="add mod modCrop">
          <ac:chgData name="nick mulders" userId="dbe78fd62ba824c4" providerId="LiveId" clId="{F0E6B358-368E-4D9D-AF8E-608854DE8C53}" dt="2022-01-15T13:23:58.063" v="1167" actId="11530"/>
          <ac:picMkLst>
            <pc:docMk/>
            <pc:sldMk cId="0" sldId="278"/>
            <ac:picMk id="13" creationId="{D074D848-3CE1-45FD-82AE-2EE59457BC6A}"/>
          </ac:picMkLst>
        </pc:picChg>
        <pc:picChg chg="add mod modCrop">
          <ac:chgData name="nick mulders" userId="dbe78fd62ba824c4" providerId="LiveId" clId="{F0E6B358-368E-4D9D-AF8E-608854DE8C53}" dt="2022-01-15T13:23:32.642" v="1163" actId="1037"/>
          <ac:picMkLst>
            <pc:docMk/>
            <pc:sldMk cId="0" sldId="278"/>
            <ac:picMk id="15" creationId="{F3C19E68-EB10-4915-8336-B486C459E573}"/>
          </ac:picMkLst>
        </pc:picChg>
        <pc:picChg chg="add mod modCrop">
          <ac:chgData name="nick mulders" userId="dbe78fd62ba824c4" providerId="LiveId" clId="{F0E6B358-368E-4D9D-AF8E-608854DE8C53}" dt="2022-01-15T13:30:28.120" v="1233" actId="1037"/>
          <ac:picMkLst>
            <pc:docMk/>
            <pc:sldMk cId="0" sldId="278"/>
            <ac:picMk id="17" creationId="{3002C04A-E3AF-431E-A29C-BA7D74E13800}"/>
          </ac:picMkLst>
        </pc:picChg>
        <pc:picChg chg="add del mod">
          <ac:chgData name="nick mulders" userId="dbe78fd62ba824c4" providerId="LiveId" clId="{F0E6B358-368E-4D9D-AF8E-608854DE8C53}" dt="2022-01-15T13:23:30.642" v="1160" actId="478"/>
          <ac:picMkLst>
            <pc:docMk/>
            <pc:sldMk cId="0" sldId="278"/>
            <ac:picMk id="26" creationId="{1DA4A3D8-990F-4F1E-8D2E-8F672E4B4B7A}"/>
          </ac:picMkLst>
        </pc:picChg>
        <pc:picChg chg="add del mod">
          <ac:chgData name="nick mulders" userId="dbe78fd62ba824c4" providerId="LiveId" clId="{F0E6B358-368E-4D9D-AF8E-608854DE8C53}" dt="2022-01-15T13:18:55.915" v="1132" actId="478"/>
          <ac:picMkLst>
            <pc:docMk/>
            <pc:sldMk cId="0" sldId="278"/>
            <ac:picMk id="29" creationId="{A44B9C35-AFDF-4067-B066-6C591FB3A00A}"/>
          </ac:picMkLst>
        </pc:picChg>
        <pc:picChg chg="add mod">
          <ac:chgData name="nick mulders" userId="dbe78fd62ba824c4" providerId="LiveId" clId="{F0E6B358-368E-4D9D-AF8E-608854DE8C53}" dt="2022-01-15T13:00:24.070" v="997" actId="1076"/>
          <ac:picMkLst>
            <pc:docMk/>
            <pc:sldMk cId="0" sldId="278"/>
            <ac:picMk id="32" creationId="{58E503AB-87F2-4BEC-B9FB-8C2DFB411107}"/>
          </ac:picMkLst>
        </pc:picChg>
        <pc:picChg chg="add del mod">
          <ac:chgData name="nick mulders" userId="dbe78fd62ba824c4" providerId="LiveId" clId="{F0E6B358-368E-4D9D-AF8E-608854DE8C53}" dt="2022-01-15T13:27:40.752" v="1212" actId="478"/>
          <ac:picMkLst>
            <pc:docMk/>
            <pc:sldMk cId="0" sldId="278"/>
            <ac:picMk id="35" creationId="{7E092657-C25B-4FC8-98EA-40B7380A6949}"/>
          </ac:picMkLst>
        </pc:picChg>
        <pc:picChg chg="del mod">
          <ac:chgData name="nick mulders" userId="dbe78fd62ba824c4" providerId="LiveId" clId="{F0E6B358-368E-4D9D-AF8E-608854DE8C53}" dt="2022-01-15T13:30:25.961" v="1230" actId="478"/>
          <ac:picMkLst>
            <pc:docMk/>
            <pc:sldMk cId="0" sldId="278"/>
            <ac:picMk id="731" creationId="{00000000-0000-0000-0000-000000000000}"/>
          </ac:picMkLst>
        </pc:picChg>
        <pc:picChg chg="del">
          <ac:chgData name="nick mulders" userId="dbe78fd62ba824c4" providerId="LiveId" clId="{F0E6B358-368E-4D9D-AF8E-608854DE8C53}" dt="2022-01-15T12:46:24.749" v="609" actId="478"/>
          <ac:picMkLst>
            <pc:docMk/>
            <pc:sldMk cId="0" sldId="278"/>
            <ac:picMk id="732" creationId="{00000000-0000-0000-0000-000000000000}"/>
          </ac:picMkLst>
        </pc:picChg>
        <pc:picChg chg="del">
          <ac:chgData name="nick mulders" userId="dbe78fd62ba824c4" providerId="LiveId" clId="{F0E6B358-368E-4D9D-AF8E-608854DE8C53}" dt="2022-01-15T12:46:24.749" v="609" actId="478"/>
          <ac:picMkLst>
            <pc:docMk/>
            <pc:sldMk cId="0" sldId="278"/>
            <ac:picMk id="733" creationId="{00000000-0000-0000-0000-000000000000}"/>
          </ac:picMkLst>
        </pc:picChg>
        <pc:picChg chg="add mod">
          <ac:chgData name="nick mulders" userId="dbe78fd62ba824c4" providerId="LiveId" clId="{F0E6B358-368E-4D9D-AF8E-608854DE8C53}" dt="2022-01-15T13:27:43.745" v="1215" actId="1038"/>
          <ac:picMkLst>
            <pc:docMk/>
            <pc:sldMk cId="0" sldId="278"/>
            <ac:picMk id="3074" creationId="{9368148C-81FA-41BA-AEBA-E89E64E4382D}"/>
          </ac:picMkLst>
        </pc:picChg>
        <pc:picChg chg="add del mod">
          <ac:chgData name="nick mulders" userId="dbe78fd62ba824c4" providerId="LiveId" clId="{F0E6B358-368E-4D9D-AF8E-608854DE8C53}" dt="2022-01-15T13:26:45.649" v="1196" actId="478"/>
          <ac:picMkLst>
            <pc:docMk/>
            <pc:sldMk cId="0" sldId="278"/>
            <ac:picMk id="3076" creationId="{9F03D118-50D3-4C30-B672-5EDF3185B576}"/>
          </ac:picMkLst>
        </pc:picChg>
      </pc:sldChg>
      <pc:sldChg chg="del modNotes">
        <pc:chgData name="nick mulders" userId="dbe78fd62ba824c4" providerId="LiveId" clId="{F0E6B358-368E-4D9D-AF8E-608854DE8C53}" dt="2022-01-15T15:00:28.030" v="2378" actId="2696"/>
        <pc:sldMkLst>
          <pc:docMk/>
          <pc:sldMk cId="0" sldId="279"/>
        </pc:sldMkLst>
      </pc:sldChg>
      <pc:sldChg chg="del modNotes">
        <pc:chgData name="nick mulders" userId="dbe78fd62ba824c4" providerId="LiveId" clId="{F0E6B358-368E-4D9D-AF8E-608854DE8C53}" dt="2022-01-15T15:00:30.580" v="2379" actId="2696"/>
        <pc:sldMkLst>
          <pc:docMk/>
          <pc:sldMk cId="0" sldId="280"/>
        </pc:sldMkLst>
      </pc:sldChg>
      <pc:sldChg chg="del modNotes">
        <pc:chgData name="nick mulders" userId="dbe78fd62ba824c4" providerId="LiveId" clId="{F0E6B358-368E-4D9D-AF8E-608854DE8C53}" dt="2022-01-15T15:00:36.890" v="2380" actId="2696"/>
        <pc:sldMkLst>
          <pc:docMk/>
          <pc:sldMk cId="0" sldId="281"/>
        </pc:sldMkLst>
      </pc:sldChg>
      <pc:sldChg chg="del modNotes">
        <pc:chgData name="nick mulders" userId="dbe78fd62ba824c4" providerId="LiveId" clId="{F0E6B358-368E-4D9D-AF8E-608854DE8C53}" dt="2022-01-15T15:00:39.342" v="2381" actId="2696"/>
        <pc:sldMkLst>
          <pc:docMk/>
          <pc:sldMk cId="0" sldId="282"/>
        </pc:sldMkLst>
      </pc:sldChg>
      <pc:sldChg chg="del">
        <pc:chgData name="nick mulders" userId="dbe78fd62ba824c4" providerId="LiveId" clId="{F0E6B358-368E-4D9D-AF8E-608854DE8C53}" dt="2022-01-15T15:00:43.076" v="2382" actId="2696"/>
        <pc:sldMkLst>
          <pc:docMk/>
          <pc:sldMk cId="0" sldId="283"/>
        </pc:sldMkLst>
      </pc:sldChg>
      <pc:sldChg chg="del">
        <pc:chgData name="nick mulders" userId="dbe78fd62ba824c4" providerId="LiveId" clId="{F0E6B358-368E-4D9D-AF8E-608854DE8C53}" dt="2022-01-15T15:00:46.891" v="2383" actId="2696"/>
        <pc:sldMkLst>
          <pc:docMk/>
          <pc:sldMk cId="0" sldId="284"/>
        </pc:sldMkLst>
      </pc:sldChg>
      <pc:sldChg chg="del">
        <pc:chgData name="nick mulders" userId="dbe78fd62ba824c4" providerId="LiveId" clId="{F0E6B358-368E-4D9D-AF8E-608854DE8C53}" dt="2022-01-15T15:00:51.824" v="2384" actId="2696"/>
        <pc:sldMkLst>
          <pc:docMk/>
          <pc:sldMk cId="0" sldId="285"/>
        </pc:sldMkLst>
      </pc:sldChg>
      <pc:sldChg chg="modSp del mod">
        <pc:chgData name="nick mulders" userId="dbe78fd62ba824c4" providerId="LiveId" clId="{F0E6B358-368E-4D9D-AF8E-608854DE8C53}" dt="2022-01-15T15:05:13.592" v="2431" actId="2696"/>
        <pc:sldMkLst>
          <pc:docMk/>
          <pc:sldMk cId="0" sldId="286"/>
        </pc:sldMkLst>
        <pc:picChg chg="mod">
          <ac:chgData name="nick mulders" userId="dbe78fd62ba824c4" providerId="LiveId" clId="{F0E6B358-368E-4D9D-AF8E-608854DE8C53}" dt="2022-01-15T15:01:07.850" v="2386" actId="1076"/>
          <ac:picMkLst>
            <pc:docMk/>
            <pc:sldMk cId="0" sldId="286"/>
            <ac:picMk id="1073" creationId="{00000000-0000-0000-0000-000000000000}"/>
          </ac:picMkLst>
        </pc:picChg>
        <pc:picChg chg="mod">
          <ac:chgData name="nick mulders" userId="dbe78fd62ba824c4" providerId="LiveId" clId="{F0E6B358-368E-4D9D-AF8E-608854DE8C53}" dt="2022-01-15T15:01:03.349" v="2385" actId="1076"/>
          <ac:picMkLst>
            <pc:docMk/>
            <pc:sldMk cId="0" sldId="286"/>
            <ac:picMk id="1074" creationId="{00000000-0000-0000-0000-000000000000}"/>
          </ac:picMkLst>
        </pc:picChg>
      </pc:sldChg>
      <pc:sldChg chg="del">
        <pc:chgData name="nick mulders" userId="dbe78fd62ba824c4" providerId="LiveId" clId="{F0E6B358-368E-4D9D-AF8E-608854DE8C53}" dt="2022-01-15T15:05:16.496" v="2432" actId="2696"/>
        <pc:sldMkLst>
          <pc:docMk/>
          <pc:sldMk cId="0" sldId="287"/>
        </pc:sldMkLst>
      </pc:sldChg>
      <pc:sldChg chg="del">
        <pc:chgData name="nick mulders" userId="dbe78fd62ba824c4" providerId="LiveId" clId="{F0E6B358-368E-4D9D-AF8E-608854DE8C53}" dt="2022-01-15T15:05:18.734" v="2433" actId="2696"/>
        <pc:sldMkLst>
          <pc:docMk/>
          <pc:sldMk cId="0" sldId="288"/>
        </pc:sldMkLst>
      </pc:sldChg>
      <pc:sldChg chg="del">
        <pc:chgData name="nick mulders" userId="dbe78fd62ba824c4" providerId="LiveId" clId="{F0E6B358-368E-4D9D-AF8E-608854DE8C53}" dt="2022-01-15T15:05:20.845" v="2434" actId="2696"/>
        <pc:sldMkLst>
          <pc:docMk/>
          <pc:sldMk cId="0" sldId="289"/>
        </pc:sldMkLst>
      </pc:sldChg>
      <pc:sldChg chg="del">
        <pc:chgData name="nick mulders" userId="dbe78fd62ba824c4" providerId="LiveId" clId="{F0E6B358-368E-4D9D-AF8E-608854DE8C53}" dt="2022-01-15T15:05:22.552" v="2435" actId="2696"/>
        <pc:sldMkLst>
          <pc:docMk/>
          <pc:sldMk cId="0" sldId="290"/>
        </pc:sldMkLst>
      </pc:sldChg>
      <pc:sldChg chg="del">
        <pc:chgData name="nick mulders" userId="dbe78fd62ba824c4" providerId="LiveId" clId="{F0E6B358-368E-4D9D-AF8E-608854DE8C53}" dt="2022-01-15T15:05:25.525" v="2436" actId="2696"/>
        <pc:sldMkLst>
          <pc:docMk/>
          <pc:sldMk cId="0" sldId="291"/>
        </pc:sldMkLst>
      </pc:sldChg>
      <pc:sldChg chg="del">
        <pc:chgData name="nick mulders" userId="dbe78fd62ba824c4" providerId="LiveId" clId="{F0E6B358-368E-4D9D-AF8E-608854DE8C53}" dt="2022-01-15T15:05:27.539" v="2437" actId="2696"/>
        <pc:sldMkLst>
          <pc:docMk/>
          <pc:sldMk cId="0" sldId="292"/>
        </pc:sldMkLst>
      </pc:sldChg>
      <pc:sldChg chg="del">
        <pc:chgData name="nick mulders" userId="dbe78fd62ba824c4" providerId="LiveId" clId="{F0E6B358-368E-4D9D-AF8E-608854DE8C53}" dt="2022-01-15T15:05:30.559" v="2438" actId="2696"/>
        <pc:sldMkLst>
          <pc:docMk/>
          <pc:sldMk cId="0" sldId="293"/>
        </pc:sldMkLst>
      </pc:sldChg>
      <pc:sldChg chg="del">
        <pc:chgData name="nick mulders" userId="dbe78fd62ba824c4" providerId="LiveId" clId="{F0E6B358-368E-4D9D-AF8E-608854DE8C53}" dt="2022-01-15T15:05:32.394" v="2440" actId="2696"/>
        <pc:sldMkLst>
          <pc:docMk/>
          <pc:sldMk cId="0" sldId="294"/>
        </pc:sldMkLst>
      </pc:sldChg>
      <pc:sldChg chg="delSp del mod">
        <pc:chgData name="nick mulders" userId="dbe78fd62ba824c4" providerId="LiveId" clId="{F0E6B358-368E-4D9D-AF8E-608854DE8C53}" dt="2022-01-15T15:05:34.181" v="2441" actId="2696"/>
        <pc:sldMkLst>
          <pc:docMk/>
          <pc:sldMk cId="0" sldId="295"/>
        </pc:sldMkLst>
        <pc:spChg chg="del">
          <ac:chgData name="nick mulders" userId="dbe78fd62ba824c4" providerId="LiveId" clId="{F0E6B358-368E-4D9D-AF8E-608854DE8C53}" dt="2022-01-15T14:52:09.025" v="2211" actId="478"/>
          <ac:spMkLst>
            <pc:docMk/>
            <pc:sldMk cId="0" sldId="295"/>
            <ac:spMk id="2" creationId="{6550AA8E-79CD-4141-8FAC-47A541558600}"/>
          </ac:spMkLst>
        </pc:spChg>
      </pc:sldChg>
      <pc:sldChg chg="del modNotes">
        <pc:chgData name="nick mulders" userId="dbe78fd62ba824c4" providerId="LiveId" clId="{F0E6B358-368E-4D9D-AF8E-608854DE8C53}" dt="2022-01-15T15:05:36.251" v="2442" actId="2696"/>
        <pc:sldMkLst>
          <pc:docMk/>
          <pc:sldMk cId="0" sldId="296"/>
        </pc:sldMkLst>
      </pc:sldChg>
      <pc:sldChg chg="del">
        <pc:chgData name="nick mulders" userId="dbe78fd62ba824c4" providerId="LiveId" clId="{F0E6B358-368E-4D9D-AF8E-608854DE8C53}" dt="2022-01-15T15:05:38.480" v="2443" actId="2696"/>
        <pc:sldMkLst>
          <pc:docMk/>
          <pc:sldMk cId="0" sldId="297"/>
        </pc:sldMkLst>
      </pc:sldChg>
      <pc:sldChg chg="del modNotes">
        <pc:chgData name="nick mulders" userId="dbe78fd62ba824c4" providerId="LiveId" clId="{F0E6B358-368E-4D9D-AF8E-608854DE8C53}" dt="2022-01-15T15:05:40.482" v="2444" actId="2696"/>
        <pc:sldMkLst>
          <pc:docMk/>
          <pc:sldMk cId="0" sldId="298"/>
        </pc:sldMkLst>
      </pc:sldChg>
      <pc:sldChg chg="del modNotes">
        <pc:chgData name="nick mulders" userId="dbe78fd62ba824c4" providerId="LiveId" clId="{F0E6B358-368E-4D9D-AF8E-608854DE8C53}" dt="2022-01-15T15:05:42.331" v="2445" actId="2696"/>
        <pc:sldMkLst>
          <pc:docMk/>
          <pc:sldMk cId="0" sldId="299"/>
        </pc:sldMkLst>
      </pc:sldChg>
      <pc:sldChg chg="del modNotes">
        <pc:chgData name="nick mulders" userId="dbe78fd62ba824c4" providerId="LiveId" clId="{F0E6B358-368E-4D9D-AF8E-608854DE8C53}" dt="2022-01-15T15:05:44.839" v="2446" actId="2696"/>
        <pc:sldMkLst>
          <pc:docMk/>
          <pc:sldMk cId="0" sldId="300"/>
        </pc:sldMkLst>
      </pc:sldChg>
      <pc:sldChg chg="modSp mod">
        <pc:chgData name="nick mulders" userId="dbe78fd62ba824c4" providerId="LiveId" clId="{F0E6B358-368E-4D9D-AF8E-608854DE8C53}" dt="2022-01-15T15:16:46.970" v="2624" actId="14100"/>
        <pc:sldMkLst>
          <pc:docMk/>
          <pc:sldMk cId="3360792097" sldId="301"/>
        </pc:sldMkLst>
        <pc:spChg chg="mod">
          <ac:chgData name="nick mulders" userId="dbe78fd62ba824c4" providerId="LiveId" clId="{F0E6B358-368E-4D9D-AF8E-608854DE8C53}" dt="2022-01-15T15:16:46.970" v="2624" actId="14100"/>
          <ac:spMkLst>
            <pc:docMk/>
            <pc:sldMk cId="3360792097" sldId="301"/>
            <ac:spMk id="6" creationId="{30EB3CE2-4ED2-46B1-AC23-70422885F2C3}"/>
          </ac:spMkLst>
        </pc:spChg>
        <pc:spChg chg="mod">
          <ac:chgData name="nick mulders" userId="dbe78fd62ba824c4" providerId="LiveId" clId="{F0E6B358-368E-4D9D-AF8E-608854DE8C53}" dt="2022-01-15T14:51:40.114" v="2204" actId="1038"/>
          <ac:spMkLst>
            <pc:docMk/>
            <pc:sldMk cId="3360792097" sldId="301"/>
            <ac:spMk id="8" creationId="{8AD66984-FF5D-4A58-980D-18EE8FE9B960}"/>
          </ac:spMkLst>
        </pc:spChg>
        <pc:spChg chg="mod">
          <ac:chgData name="nick mulders" userId="dbe78fd62ba824c4" providerId="LiveId" clId="{F0E6B358-368E-4D9D-AF8E-608854DE8C53}" dt="2022-01-15T15:16:41.586" v="2622" actId="1076"/>
          <ac:spMkLst>
            <pc:docMk/>
            <pc:sldMk cId="3360792097" sldId="301"/>
            <ac:spMk id="9" creationId="{B5FE32F2-6EEE-49C9-A0C6-F1D22834D3EF}"/>
          </ac:spMkLst>
        </pc:spChg>
        <pc:spChg chg="mod">
          <ac:chgData name="nick mulders" userId="dbe78fd62ba824c4" providerId="LiveId" clId="{F0E6B358-368E-4D9D-AF8E-608854DE8C53}" dt="2022-01-15T14:54:20.700" v="2221" actId="207"/>
          <ac:spMkLst>
            <pc:docMk/>
            <pc:sldMk cId="3360792097" sldId="301"/>
            <ac:spMk id="18" creationId="{3AA07D3C-7F83-4A7C-B94D-B6603B6428DC}"/>
          </ac:spMkLst>
        </pc:spChg>
        <pc:spChg chg="mod">
          <ac:chgData name="nick mulders" userId="dbe78fd62ba824c4" providerId="LiveId" clId="{F0E6B358-368E-4D9D-AF8E-608854DE8C53}" dt="2022-01-15T14:54:20.700" v="2221" actId="207"/>
          <ac:spMkLst>
            <pc:docMk/>
            <pc:sldMk cId="3360792097" sldId="301"/>
            <ac:spMk id="19" creationId="{526D203A-1894-42D2-9755-0E66FBBD9201}"/>
          </ac:spMkLst>
        </pc:spChg>
        <pc:spChg chg="mod">
          <ac:chgData name="nick mulders" userId="dbe78fd62ba824c4" providerId="LiveId" clId="{F0E6B358-368E-4D9D-AF8E-608854DE8C53}" dt="2022-01-15T14:54:20.700" v="2221" actId="207"/>
          <ac:spMkLst>
            <pc:docMk/>
            <pc:sldMk cId="3360792097" sldId="301"/>
            <ac:spMk id="20" creationId="{277C8809-D8A9-4CDA-9EF9-E10C34AB1D67}"/>
          </ac:spMkLst>
        </pc:spChg>
        <pc:spChg chg="mod">
          <ac:chgData name="nick mulders" userId="dbe78fd62ba824c4" providerId="LiveId" clId="{F0E6B358-368E-4D9D-AF8E-608854DE8C53}" dt="2022-01-15T14:54:20.700" v="2221" actId="207"/>
          <ac:spMkLst>
            <pc:docMk/>
            <pc:sldMk cId="3360792097" sldId="301"/>
            <ac:spMk id="21" creationId="{D1F0CDF2-4C56-44DC-85E7-EFD83EC15C58}"/>
          </ac:spMkLst>
        </pc:spChg>
        <pc:spChg chg="mod">
          <ac:chgData name="nick mulders" userId="dbe78fd62ba824c4" providerId="LiveId" clId="{F0E6B358-368E-4D9D-AF8E-608854DE8C53}" dt="2022-01-15T14:54:20.700" v="2221" actId="207"/>
          <ac:spMkLst>
            <pc:docMk/>
            <pc:sldMk cId="3360792097" sldId="301"/>
            <ac:spMk id="22" creationId="{22891999-AB8B-492D-B436-070C00CCDE7A}"/>
          </ac:spMkLst>
        </pc:spChg>
        <pc:spChg chg="mod">
          <ac:chgData name="nick mulders" userId="dbe78fd62ba824c4" providerId="LiveId" clId="{F0E6B358-368E-4D9D-AF8E-608854DE8C53}" dt="2022-01-15T14:54:20.700" v="2221" actId="207"/>
          <ac:spMkLst>
            <pc:docMk/>
            <pc:sldMk cId="3360792097" sldId="301"/>
            <ac:spMk id="23" creationId="{EDB21D51-C102-4826-882E-F38860D17DC0}"/>
          </ac:spMkLst>
        </pc:spChg>
        <pc:grpChg chg="mod">
          <ac:chgData name="nick mulders" userId="dbe78fd62ba824c4" providerId="LiveId" clId="{F0E6B358-368E-4D9D-AF8E-608854DE8C53}" dt="2022-01-15T14:51:42.855" v="2206" actId="1038"/>
          <ac:grpSpMkLst>
            <pc:docMk/>
            <pc:sldMk cId="3360792097" sldId="301"/>
            <ac:grpSpMk id="16" creationId="{AC72385D-AD13-43D4-BB92-1D0543666B58}"/>
          </ac:grpSpMkLst>
        </pc:grpChg>
        <pc:grpChg chg="mod">
          <ac:chgData name="nick mulders" userId="dbe78fd62ba824c4" providerId="LiveId" clId="{F0E6B358-368E-4D9D-AF8E-608854DE8C53}" dt="2022-01-15T14:57:11.911" v="2316" actId="1037"/>
          <ac:grpSpMkLst>
            <pc:docMk/>
            <pc:sldMk cId="3360792097" sldId="301"/>
            <ac:grpSpMk id="24" creationId="{7989BFD8-3547-493B-B213-7F939E5B4325}"/>
          </ac:grpSpMkLst>
        </pc:grpChg>
        <pc:picChg chg="mod">
          <ac:chgData name="nick mulders" userId="dbe78fd62ba824c4" providerId="LiveId" clId="{F0E6B358-368E-4D9D-AF8E-608854DE8C53}" dt="2022-01-15T15:11:51.867" v="2495" actId="1076"/>
          <ac:picMkLst>
            <pc:docMk/>
            <pc:sldMk cId="3360792097" sldId="301"/>
            <ac:picMk id="11" creationId="{D0BC7E7B-BB9C-4A02-8402-A7D7391DAFDE}"/>
          </ac:picMkLst>
        </pc:picChg>
      </pc:sldChg>
      <pc:sldChg chg="modSp mod">
        <pc:chgData name="nick mulders" userId="dbe78fd62ba824c4" providerId="LiveId" clId="{F0E6B358-368E-4D9D-AF8E-608854DE8C53}" dt="2022-01-15T15:12:38.891" v="2564" actId="1037"/>
        <pc:sldMkLst>
          <pc:docMk/>
          <pc:sldMk cId="1707467812" sldId="302"/>
        </pc:sldMkLst>
        <pc:spChg chg="mod">
          <ac:chgData name="nick mulders" userId="dbe78fd62ba824c4" providerId="LiveId" clId="{F0E6B358-368E-4D9D-AF8E-608854DE8C53}" dt="2022-01-15T15:12:33.084" v="2556" actId="1038"/>
          <ac:spMkLst>
            <pc:docMk/>
            <pc:sldMk cId="1707467812" sldId="302"/>
            <ac:spMk id="6" creationId="{E5D818C1-75D1-4FAC-A09D-7C0A7AD9778B}"/>
          </ac:spMkLst>
        </pc:spChg>
        <pc:spChg chg="mod">
          <ac:chgData name="nick mulders" userId="dbe78fd62ba824c4" providerId="LiveId" clId="{F0E6B358-368E-4D9D-AF8E-608854DE8C53}" dt="2022-01-15T15:12:33.084" v="2556" actId="1038"/>
          <ac:spMkLst>
            <pc:docMk/>
            <pc:sldMk cId="1707467812" sldId="302"/>
            <ac:spMk id="7" creationId="{4BDC1789-B776-403C-9CC8-3EA9D53E730B}"/>
          </ac:spMkLst>
        </pc:spChg>
        <pc:spChg chg="mod">
          <ac:chgData name="nick mulders" userId="dbe78fd62ba824c4" providerId="LiveId" clId="{F0E6B358-368E-4D9D-AF8E-608854DE8C53}" dt="2022-01-15T15:12:33.084" v="2556" actId="1038"/>
          <ac:spMkLst>
            <pc:docMk/>
            <pc:sldMk cId="1707467812" sldId="302"/>
            <ac:spMk id="8" creationId="{8B10237F-AA12-4029-8ACD-4351F7E9923E}"/>
          </ac:spMkLst>
        </pc:spChg>
        <pc:spChg chg="mod">
          <ac:chgData name="nick mulders" userId="dbe78fd62ba824c4" providerId="LiveId" clId="{F0E6B358-368E-4D9D-AF8E-608854DE8C53}" dt="2022-01-15T14:56:16.759" v="2288" actId="207"/>
          <ac:spMkLst>
            <pc:docMk/>
            <pc:sldMk cId="1707467812" sldId="302"/>
            <ac:spMk id="11" creationId="{5AFCECE3-29C3-4979-AEF8-41C4D3C871F7}"/>
          </ac:spMkLst>
        </pc:spChg>
        <pc:spChg chg="mod">
          <ac:chgData name="nick mulders" userId="dbe78fd62ba824c4" providerId="LiveId" clId="{F0E6B358-368E-4D9D-AF8E-608854DE8C53}" dt="2022-01-15T14:56:16.759" v="2288" actId="207"/>
          <ac:spMkLst>
            <pc:docMk/>
            <pc:sldMk cId="1707467812" sldId="302"/>
            <ac:spMk id="12" creationId="{F10DBEA1-C635-4366-815E-AF8E3347E5ED}"/>
          </ac:spMkLst>
        </pc:spChg>
        <pc:spChg chg="mod">
          <ac:chgData name="nick mulders" userId="dbe78fd62ba824c4" providerId="LiveId" clId="{F0E6B358-368E-4D9D-AF8E-608854DE8C53}" dt="2022-01-15T14:56:16.759" v="2288" actId="207"/>
          <ac:spMkLst>
            <pc:docMk/>
            <pc:sldMk cId="1707467812" sldId="302"/>
            <ac:spMk id="13" creationId="{4D6D24ED-9D5D-47DC-8319-FC0ABE58C25C}"/>
          </ac:spMkLst>
        </pc:spChg>
        <pc:spChg chg="mod">
          <ac:chgData name="nick mulders" userId="dbe78fd62ba824c4" providerId="LiveId" clId="{F0E6B358-368E-4D9D-AF8E-608854DE8C53}" dt="2022-01-15T14:56:16.759" v="2288" actId="207"/>
          <ac:spMkLst>
            <pc:docMk/>
            <pc:sldMk cId="1707467812" sldId="302"/>
            <ac:spMk id="14" creationId="{E95E0859-A89D-4CE4-9A32-649095981D4D}"/>
          </ac:spMkLst>
        </pc:spChg>
        <pc:spChg chg="mod">
          <ac:chgData name="nick mulders" userId="dbe78fd62ba824c4" providerId="LiveId" clId="{F0E6B358-368E-4D9D-AF8E-608854DE8C53}" dt="2022-01-15T14:56:16.759" v="2288" actId="207"/>
          <ac:spMkLst>
            <pc:docMk/>
            <pc:sldMk cId="1707467812" sldId="302"/>
            <ac:spMk id="15" creationId="{87C303A8-D13C-4BAE-82EC-D0EACACF4873}"/>
          </ac:spMkLst>
        </pc:spChg>
        <pc:spChg chg="mod">
          <ac:chgData name="nick mulders" userId="dbe78fd62ba824c4" providerId="LiveId" clId="{F0E6B358-368E-4D9D-AF8E-608854DE8C53}" dt="2022-01-15T14:56:16.759" v="2288" actId="207"/>
          <ac:spMkLst>
            <pc:docMk/>
            <pc:sldMk cId="1707467812" sldId="302"/>
            <ac:spMk id="16" creationId="{D2AAB528-5CF5-4365-803E-00F527B55D28}"/>
          </ac:spMkLst>
        </pc:spChg>
        <pc:spChg chg="mod">
          <ac:chgData name="nick mulders" userId="dbe78fd62ba824c4" providerId="LiveId" clId="{F0E6B358-368E-4D9D-AF8E-608854DE8C53}" dt="2022-01-15T14:56:16.759" v="2288" actId="207"/>
          <ac:spMkLst>
            <pc:docMk/>
            <pc:sldMk cId="1707467812" sldId="302"/>
            <ac:spMk id="17" creationId="{1CBF8431-6C17-4B0C-A948-37AF03C2FD5A}"/>
          </ac:spMkLst>
        </pc:spChg>
        <pc:spChg chg="mod">
          <ac:chgData name="nick mulders" userId="dbe78fd62ba824c4" providerId="LiveId" clId="{F0E6B358-368E-4D9D-AF8E-608854DE8C53}" dt="2022-01-15T14:56:16.759" v="2288" actId="207"/>
          <ac:spMkLst>
            <pc:docMk/>
            <pc:sldMk cId="1707467812" sldId="302"/>
            <ac:spMk id="18" creationId="{879A8BFD-DBF9-4B2E-9FC8-8FAA2BA2DACD}"/>
          </ac:spMkLst>
        </pc:spChg>
        <pc:grpChg chg="mod">
          <ac:chgData name="nick mulders" userId="dbe78fd62ba824c4" providerId="LiveId" clId="{F0E6B358-368E-4D9D-AF8E-608854DE8C53}" dt="2022-01-15T15:12:33.084" v="2556" actId="1038"/>
          <ac:grpSpMkLst>
            <pc:docMk/>
            <pc:sldMk cId="1707467812" sldId="302"/>
            <ac:grpSpMk id="19" creationId="{23FFBA73-905C-4CE0-BFE2-63D5E8FC568A}"/>
          </ac:grpSpMkLst>
        </pc:grpChg>
        <pc:picChg chg="mod">
          <ac:chgData name="nick mulders" userId="dbe78fd62ba824c4" providerId="LiveId" clId="{F0E6B358-368E-4D9D-AF8E-608854DE8C53}" dt="2022-01-15T15:12:38.891" v="2564" actId="1037"/>
          <ac:picMkLst>
            <pc:docMk/>
            <pc:sldMk cId="1707467812" sldId="302"/>
            <ac:picMk id="9" creationId="{CDEE0260-3B5C-41CA-B843-23A95A28E00B}"/>
          </ac:picMkLst>
        </pc:picChg>
      </pc:sldChg>
      <pc:sldChg chg="addSp delSp modSp mod">
        <pc:chgData name="nick mulders" userId="dbe78fd62ba824c4" providerId="LiveId" clId="{F0E6B358-368E-4D9D-AF8E-608854DE8C53}" dt="2022-01-15T14:55:34.897" v="2263" actId="1038"/>
        <pc:sldMkLst>
          <pc:docMk/>
          <pc:sldMk cId="2209284960" sldId="303"/>
        </pc:sldMkLst>
        <pc:spChg chg="mod">
          <ac:chgData name="nick mulders" userId="dbe78fd62ba824c4" providerId="LiveId" clId="{F0E6B358-368E-4D9D-AF8E-608854DE8C53}" dt="2022-01-15T14:54:48.153" v="2231" actId="207"/>
          <ac:spMkLst>
            <pc:docMk/>
            <pc:sldMk cId="2209284960" sldId="303"/>
            <ac:spMk id="20" creationId="{0698AFA1-6B42-4461-A81F-5CB4450720FB}"/>
          </ac:spMkLst>
        </pc:spChg>
        <pc:spChg chg="add mod">
          <ac:chgData name="nick mulders" userId="dbe78fd62ba824c4" providerId="LiveId" clId="{F0E6B358-368E-4D9D-AF8E-608854DE8C53}" dt="2022-01-15T13:57:22.619" v="1680" actId="1076"/>
          <ac:spMkLst>
            <pc:docMk/>
            <pc:sldMk cId="2209284960" sldId="303"/>
            <ac:spMk id="21" creationId="{34178F91-2D83-4A39-810D-77148107A1ED}"/>
          </ac:spMkLst>
        </pc:spChg>
        <pc:spChg chg="del">
          <ac:chgData name="nick mulders" userId="dbe78fd62ba824c4" providerId="LiveId" clId="{F0E6B358-368E-4D9D-AF8E-608854DE8C53}" dt="2022-01-15T13:51:18.533" v="1575" actId="478"/>
          <ac:spMkLst>
            <pc:docMk/>
            <pc:sldMk cId="2209284960" sldId="303"/>
            <ac:spMk id="22" creationId="{56F3F30F-5CBF-4DE0-8072-F9E38E6C9D1F}"/>
          </ac:spMkLst>
        </pc:spChg>
        <pc:spChg chg="mod">
          <ac:chgData name="nick mulders" userId="dbe78fd62ba824c4" providerId="LiveId" clId="{F0E6B358-368E-4D9D-AF8E-608854DE8C53}" dt="2022-01-15T14:54:48.153" v="2231" actId="207"/>
          <ac:spMkLst>
            <pc:docMk/>
            <pc:sldMk cId="2209284960" sldId="303"/>
            <ac:spMk id="22" creationId="{D814A2FC-5FDF-4D99-BBEA-E9C694FE07DD}"/>
          </ac:spMkLst>
        </pc:spChg>
        <pc:spChg chg="del">
          <ac:chgData name="nick mulders" userId="dbe78fd62ba824c4" providerId="LiveId" clId="{F0E6B358-368E-4D9D-AF8E-608854DE8C53}" dt="2022-01-15T13:51:18.533" v="1575" actId="478"/>
          <ac:spMkLst>
            <pc:docMk/>
            <pc:sldMk cId="2209284960" sldId="303"/>
            <ac:spMk id="23" creationId="{2DF9C83F-25FE-4731-804C-A86D989352FC}"/>
          </ac:spMkLst>
        </pc:spChg>
        <pc:spChg chg="del">
          <ac:chgData name="nick mulders" userId="dbe78fd62ba824c4" providerId="LiveId" clId="{F0E6B358-368E-4D9D-AF8E-608854DE8C53}" dt="2022-01-15T13:51:18.533" v="1575" actId="478"/>
          <ac:spMkLst>
            <pc:docMk/>
            <pc:sldMk cId="2209284960" sldId="303"/>
            <ac:spMk id="24" creationId="{2C074157-716D-4A6C-AE67-069FFED21A39}"/>
          </ac:spMkLst>
        </pc:spChg>
        <pc:spChg chg="add mod">
          <ac:chgData name="nick mulders" userId="dbe78fd62ba824c4" providerId="LiveId" clId="{F0E6B358-368E-4D9D-AF8E-608854DE8C53}" dt="2022-01-15T14:27:07.548" v="1895" actId="1037"/>
          <ac:spMkLst>
            <pc:docMk/>
            <pc:sldMk cId="2209284960" sldId="303"/>
            <ac:spMk id="26" creationId="{1AD49DAA-462A-49BD-8CE7-9752BE4E0695}"/>
          </ac:spMkLst>
        </pc:spChg>
        <pc:spChg chg="add mod">
          <ac:chgData name="nick mulders" userId="dbe78fd62ba824c4" providerId="LiveId" clId="{F0E6B358-368E-4D9D-AF8E-608854DE8C53}" dt="2022-01-15T14:55:24.857" v="2241" actId="1076"/>
          <ac:spMkLst>
            <pc:docMk/>
            <pc:sldMk cId="2209284960" sldId="303"/>
            <ac:spMk id="27" creationId="{2CC72409-3729-44AF-9BFE-8162F37E3553}"/>
          </ac:spMkLst>
        </pc:spChg>
        <pc:spChg chg="add mod">
          <ac:chgData name="nick mulders" userId="dbe78fd62ba824c4" providerId="LiveId" clId="{F0E6B358-368E-4D9D-AF8E-608854DE8C53}" dt="2022-01-15T14:27:14.582" v="1907" actId="1037"/>
          <ac:spMkLst>
            <pc:docMk/>
            <pc:sldMk cId="2209284960" sldId="303"/>
            <ac:spMk id="28" creationId="{44076C55-7117-435E-9A4E-A58F6829262C}"/>
          </ac:spMkLst>
        </pc:spChg>
        <pc:spChg chg="add mod">
          <ac:chgData name="nick mulders" userId="dbe78fd62ba824c4" providerId="LiveId" clId="{F0E6B358-368E-4D9D-AF8E-608854DE8C53}" dt="2022-01-15T14:27:07.548" v="1895" actId="1037"/>
          <ac:spMkLst>
            <pc:docMk/>
            <pc:sldMk cId="2209284960" sldId="303"/>
            <ac:spMk id="29" creationId="{D050D07B-3AC3-4BB2-98C7-0EA9FED8107F}"/>
          </ac:spMkLst>
        </pc:spChg>
        <pc:spChg chg="add mod">
          <ac:chgData name="nick mulders" userId="dbe78fd62ba824c4" providerId="LiveId" clId="{F0E6B358-368E-4D9D-AF8E-608854DE8C53}" dt="2022-01-15T14:53:21.996" v="2219" actId="1076"/>
          <ac:spMkLst>
            <pc:docMk/>
            <pc:sldMk cId="2209284960" sldId="303"/>
            <ac:spMk id="30" creationId="{05DFB1AF-C7BB-428B-9730-BA6F3B081E41}"/>
          </ac:spMkLst>
        </pc:spChg>
        <pc:spChg chg="add mod">
          <ac:chgData name="nick mulders" userId="dbe78fd62ba824c4" providerId="LiveId" clId="{F0E6B358-368E-4D9D-AF8E-608854DE8C53}" dt="2022-01-15T14:27:07.548" v="1895" actId="1037"/>
          <ac:spMkLst>
            <pc:docMk/>
            <pc:sldMk cId="2209284960" sldId="303"/>
            <ac:spMk id="31" creationId="{A46E27E4-A4B9-4CD2-92B4-FC2B3D3F8F26}"/>
          </ac:spMkLst>
        </pc:spChg>
        <pc:spChg chg="mod">
          <ac:chgData name="nick mulders" userId="dbe78fd62ba824c4" providerId="LiveId" clId="{F0E6B358-368E-4D9D-AF8E-608854DE8C53}" dt="2022-01-15T13:51:19.156" v="1576"/>
          <ac:spMkLst>
            <pc:docMk/>
            <pc:sldMk cId="2209284960" sldId="303"/>
            <ac:spMk id="33" creationId="{0F4314FD-B139-42AA-B62F-5D7BEFE685B9}"/>
          </ac:spMkLst>
        </pc:spChg>
        <pc:spChg chg="mod">
          <ac:chgData name="nick mulders" userId="dbe78fd62ba824c4" providerId="LiveId" clId="{F0E6B358-368E-4D9D-AF8E-608854DE8C53}" dt="2022-01-15T13:51:19.156" v="1576"/>
          <ac:spMkLst>
            <pc:docMk/>
            <pc:sldMk cId="2209284960" sldId="303"/>
            <ac:spMk id="34" creationId="{CD4FCB35-C99D-4B11-94BB-A38A9ECB3222}"/>
          </ac:spMkLst>
        </pc:spChg>
        <pc:spChg chg="mod">
          <ac:chgData name="nick mulders" userId="dbe78fd62ba824c4" providerId="LiveId" clId="{F0E6B358-368E-4D9D-AF8E-608854DE8C53}" dt="2022-01-15T13:51:19.156" v="1576"/>
          <ac:spMkLst>
            <pc:docMk/>
            <pc:sldMk cId="2209284960" sldId="303"/>
            <ac:spMk id="35" creationId="{190ABC87-6D96-4091-906E-2C2989307F90}"/>
          </ac:spMkLst>
        </pc:spChg>
        <pc:spChg chg="mod">
          <ac:chgData name="nick mulders" userId="dbe78fd62ba824c4" providerId="LiveId" clId="{F0E6B358-368E-4D9D-AF8E-608854DE8C53}" dt="2022-01-15T13:51:19.156" v="1576"/>
          <ac:spMkLst>
            <pc:docMk/>
            <pc:sldMk cId="2209284960" sldId="303"/>
            <ac:spMk id="36" creationId="{C0BE73E3-9B45-462A-AE6B-2559B599E389}"/>
          </ac:spMkLst>
        </pc:spChg>
        <pc:spChg chg="mod">
          <ac:chgData name="nick mulders" userId="dbe78fd62ba824c4" providerId="LiveId" clId="{F0E6B358-368E-4D9D-AF8E-608854DE8C53}" dt="2022-01-15T13:51:19.156" v="1576"/>
          <ac:spMkLst>
            <pc:docMk/>
            <pc:sldMk cId="2209284960" sldId="303"/>
            <ac:spMk id="37" creationId="{CF9862F2-B49F-4D44-BE3C-9071A0047F4C}"/>
          </ac:spMkLst>
        </pc:spChg>
        <pc:spChg chg="mod">
          <ac:chgData name="nick mulders" userId="dbe78fd62ba824c4" providerId="LiveId" clId="{F0E6B358-368E-4D9D-AF8E-608854DE8C53}" dt="2022-01-15T13:51:19.156" v="1576"/>
          <ac:spMkLst>
            <pc:docMk/>
            <pc:sldMk cId="2209284960" sldId="303"/>
            <ac:spMk id="39" creationId="{CAB0FA77-C905-4CF4-AF61-2802DE75B4A2}"/>
          </ac:spMkLst>
        </pc:spChg>
        <pc:spChg chg="mod">
          <ac:chgData name="nick mulders" userId="dbe78fd62ba824c4" providerId="LiveId" clId="{F0E6B358-368E-4D9D-AF8E-608854DE8C53}" dt="2022-01-15T13:51:19.156" v="1576"/>
          <ac:spMkLst>
            <pc:docMk/>
            <pc:sldMk cId="2209284960" sldId="303"/>
            <ac:spMk id="40" creationId="{5D86DF6D-BB24-46F7-BB9C-118A9FEEE5CE}"/>
          </ac:spMkLst>
        </pc:spChg>
        <pc:spChg chg="mod">
          <ac:chgData name="nick mulders" userId="dbe78fd62ba824c4" providerId="LiveId" clId="{F0E6B358-368E-4D9D-AF8E-608854DE8C53}" dt="2022-01-15T13:51:19.156" v="1576"/>
          <ac:spMkLst>
            <pc:docMk/>
            <pc:sldMk cId="2209284960" sldId="303"/>
            <ac:spMk id="41" creationId="{13F4D8B7-28FA-44E9-A80E-61336A73F8EA}"/>
          </ac:spMkLst>
        </pc:spChg>
        <pc:spChg chg="mod">
          <ac:chgData name="nick mulders" userId="dbe78fd62ba824c4" providerId="LiveId" clId="{F0E6B358-368E-4D9D-AF8E-608854DE8C53}" dt="2022-01-15T13:51:19.156" v="1576"/>
          <ac:spMkLst>
            <pc:docMk/>
            <pc:sldMk cId="2209284960" sldId="303"/>
            <ac:spMk id="42" creationId="{21021C31-EE99-4060-85B4-A2DACA2984C1}"/>
          </ac:spMkLst>
        </pc:spChg>
        <pc:spChg chg="add del mod">
          <ac:chgData name="nick mulders" userId="dbe78fd62ba824c4" providerId="LiveId" clId="{F0E6B358-368E-4D9D-AF8E-608854DE8C53}" dt="2022-01-15T14:52:56.112" v="2213" actId="478"/>
          <ac:spMkLst>
            <pc:docMk/>
            <pc:sldMk cId="2209284960" sldId="303"/>
            <ac:spMk id="43" creationId="{D2D7A6F5-8FA1-42C2-978B-FB600195123B}"/>
          </ac:spMkLst>
        </pc:spChg>
        <pc:spChg chg="add del">
          <ac:chgData name="nick mulders" userId="dbe78fd62ba824c4" providerId="LiveId" clId="{F0E6B358-368E-4D9D-AF8E-608854DE8C53}" dt="2022-01-15T13:57:42.970" v="1682" actId="478"/>
          <ac:spMkLst>
            <pc:docMk/>
            <pc:sldMk cId="2209284960" sldId="303"/>
            <ac:spMk id="44" creationId="{5C3A9FD8-FBFC-4AA6-AC32-107BB0FFA248}"/>
          </ac:spMkLst>
        </pc:spChg>
        <pc:spChg chg="add del">
          <ac:chgData name="nick mulders" userId="dbe78fd62ba824c4" providerId="LiveId" clId="{F0E6B358-368E-4D9D-AF8E-608854DE8C53}" dt="2022-01-15T13:58:28.474" v="1684" actId="478"/>
          <ac:spMkLst>
            <pc:docMk/>
            <pc:sldMk cId="2209284960" sldId="303"/>
            <ac:spMk id="45" creationId="{0473464F-F6E2-489A-988F-054314147A0C}"/>
          </ac:spMkLst>
        </pc:spChg>
        <pc:spChg chg="add del mod">
          <ac:chgData name="nick mulders" userId="dbe78fd62ba824c4" providerId="LiveId" clId="{F0E6B358-368E-4D9D-AF8E-608854DE8C53}" dt="2022-01-15T14:52:54.248" v="2212" actId="478"/>
          <ac:spMkLst>
            <pc:docMk/>
            <pc:sldMk cId="2209284960" sldId="303"/>
            <ac:spMk id="46" creationId="{EECA473A-D225-4237-B96F-55DB82FCE41A}"/>
          </ac:spMkLst>
        </pc:spChg>
        <pc:spChg chg="add mod">
          <ac:chgData name="nick mulders" userId="dbe78fd62ba824c4" providerId="LiveId" clId="{F0E6B358-368E-4D9D-AF8E-608854DE8C53}" dt="2022-01-15T14:27:07.548" v="1895" actId="1037"/>
          <ac:spMkLst>
            <pc:docMk/>
            <pc:sldMk cId="2209284960" sldId="303"/>
            <ac:spMk id="51" creationId="{74F16066-7304-4CDA-B0E7-10FE872D81D2}"/>
          </ac:spMkLst>
        </pc:spChg>
        <pc:grpChg chg="add mod">
          <ac:chgData name="nick mulders" userId="dbe78fd62ba824c4" providerId="LiveId" clId="{F0E6B358-368E-4D9D-AF8E-608854DE8C53}" dt="2022-01-15T14:55:34.897" v="2263" actId="1038"/>
          <ac:grpSpMkLst>
            <pc:docMk/>
            <pc:sldMk cId="2209284960" sldId="303"/>
            <ac:grpSpMk id="19" creationId="{20AD756E-5801-4F60-B2BB-3A9A016B7C69}"/>
          </ac:grpSpMkLst>
        </pc:grpChg>
        <pc:grpChg chg="add mod">
          <ac:chgData name="nick mulders" userId="dbe78fd62ba824c4" providerId="LiveId" clId="{F0E6B358-368E-4D9D-AF8E-608854DE8C53}" dt="2022-01-15T14:27:14.582" v="1907" actId="1037"/>
          <ac:grpSpMkLst>
            <pc:docMk/>
            <pc:sldMk cId="2209284960" sldId="303"/>
            <ac:grpSpMk id="32" creationId="{21DD0D27-9CB7-44F5-9004-BC12F969D124}"/>
          </ac:grpSpMkLst>
        </pc:grpChg>
        <pc:grpChg chg="add mod">
          <ac:chgData name="nick mulders" userId="dbe78fd62ba824c4" providerId="LiveId" clId="{F0E6B358-368E-4D9D-AF8E-608854DE8C53}" dt="2022-01-15T14:27:14.582" v="1907" actId="1037"/>
          <ac:grpSpMkLst>
            <pc:docMk/>
            <pc:sldMk cId="2209284960" sldId="303"/>
            <ac:grpSpMk id="38" creationId="{83076480-AC4E-4177-AB12-A743F9AC7457}"/>
          </ac:grpSpMkLst>
        </pc:grpChg>
        <pc:picChg chg="mod">
          <ac:chgData name="nick mulders" userId="dbe78fd62ba824c4" providerId="LiveId" clId="{F0E6B358-368E-4D9D-AF8E-608854DE8C53}" dt="2022-01-15T14:37:42.102" v="2080" actId="14100"/>
          <ac:picMkLst>
            <pc:docMk/>
            <pc:sldMk cId="2209284960" sldId="303"/>
            <ac:picMk id="2" creationId="{577AEA03-2790-4738-BC0B-CC3BCCAEEF65}"/>
          </ac:picMkLst>
        </pc:picChg>
        <pc:picChg chg="add del mod">
          <ac:chgData name="nick mulders" userId="dbe78fd62ba824c4" providerId="LiveId" clId="{F0E6B358-368E-4D9D-AF8E-608854DE8C53}" dt="2022-01-15T13:59:26.626" v="1689" actId="478"/>
          <ac:picMkLst>
            <pc:docMk/>
            <pc:sldMk cId="2209284960" sldId="303"/>
            <ac:picMk id="49" creationId="{1EEFA3AA-9B16-4A90-B1D6-E5D2A558C161}"/>
          </ac:picMkLst>
        </pc:picChg>
        <pc:picChg chg="add del mod">
          <ac:chgData name="nick mulders" userId="dbe78fd62ba824c4" providerId="LiveId" clId="{F0E6B358-368E-4D9D-AF8E-608854DE8C53}" dt="2022-01-15T13:55:20.184" v="1639" actId="478"/>
          <ac:picMkLst>
            <pc:docMk/>
            <pc:sldMk cId="2209284960" sldId="303"/>
            <ac:picMk id="4098" creationId="{991E0177-3B27-4753-874B-A0ABB9B2521B}"/>
          </ac:picMkLst>
        </pc:picChg>
        <pc:picChg chg="add del mod">
          <ac:chgData name="nick mulders" userId="dbe78fd62ba824c4" providerId="LiveId" clId="{F0E6B358-368E-4D9D-AF8E-608854DE8C53}" dt="2022-01-15T14:37:39.153" v="2079" actId="1076"/>
          <ac:picMkLst>
            <pc:docMk/>
            <pc:sldMk cId="2209284960" sldId="303"/>
            <ac:picMk id="4100" creationId="{1DF777FA-5DDE-45B1-BD3D-D553CCE137E6}"/>
          </ac:picMkLst>
        </pc:picChg>
        <pc:picChg chg="add del mod">
          <ac:chgData name="nick mulders" userId="dbe78fd62ba824c4" providerId="LiveId" clId="{F0E6B358-368E-4D9D-AF8E-608854DE8C53}" dt="2022-01-15T13:59:55.314" v="1696" actId="478"/>
          <ac:picMkLst>
            <pc:docMk/>
            <pc:sldMk cId="2209284960" sldId="303"/>
            <ac:picMk id="4112" creationId="{8C25252E-4513-48FF-B8F7-7C7F4E421AA1}"/>
          </ac:picMkLst>
        </pc:picChg>
      </pc:sldChg>
      <pc:sldChg chg="addSp delSp modSp mod">
        <pc:chgData name="nick mulders" userId="dbe78fd62ba824c4" providerId="LiveId" clId="{F0E6B358-368E-4D9D-AF8E-608854DE8C53}" dt="2022-01-15T15:15:13.551" v="2600" actId="1037"/>
        <pc:sldMkLst>
          <pc:docMk/>
          <pc:sldMk cId="134333360" sldId="304"/>
        </pc:sldMkLst>
        <pc:spChg chg="mod">
          <ac:chgData name="nick mulders" userId="dbe78fd62ba824c4" providerId="LiveId" clId="{F0E6B358-368E-4D9D-AF8E-608854DE8C53}" dt="2022-01-15T14:59:39.798" v="2364" actId="14100"/>
          <ac:spMkLst>
            <pc:docMk/>
            <pc:sldMk cId="134333360" sldId="304"/>
            <ac:spMk id="2" creationId="{CA960F47-8B28-401A-94B1-C5DCBBE5007C}"/>
          </ac:spMkLst>
        </pc:spChg>
        <pc:spChg chg="add del mod">
          <ac:chgData name="nick mulders" userId="dbe78fd62ba824c4" providerId="LiveId" clId="{F0E6B358-368E-4D9D-AF8E-608854DE8C53}" dt="2022-01-15T14:39:36.154" v="2099" actId="478"/>
          <ac:spMkLst>
            <pc:docMk/>
            <pc:sldMk cId="134333360" sldId="304"/>
            <ac:spMk id="3" creationId="{03A26ABC-B36A-4FB5-821E-0E8D92A0238F}"/>
          </ac:spMkLst>
        </pc:spChg>
        <pc:spChg chg="add del mod">
          <ac:chgData name="nick mulders" userId="dbe78fd62ba824c4" providerId="LiveId" clId="{F0E6B358-368E-4D9D-AF8E-608854DE8C53}" dt="2022-01-15T14:39:36.154" v="2099" actId="478"/>
          <ac:spMkLst>
            <pc:docMk/>
            <pc:sldMk cId="134333360" sldId="304"/>
            <ac:spMk id="5" creationId="{644D4CE5-F6EA-47A4-BBA1-3CE4D26B6CCE}"/>
          </ac:spMkLst>
        </pc:spChg>
        <pc:spChg chg="add del mod">
          <ac:chgData name="nick mulders" userId="dbe78fd62ba824c4" providerId="LiveId" clId="{F0E6B358-368E-4D9D-AF8E-608854DE8C53}" dt="2022-01-15T14:39:36.154" v="2099" actId="478"/>
          <ac:spMkLst>
            <pc:docMk/>
            <pc:sldMk cId="134333360" sldId="304"/>
            <ac:spMk id="7" creationId="{55AF29F4-4405-4C3E-A716-E302F2F4C347}"/>
          </ac:spMkLst>
        </pc:spChg>
        <pc:spChg chg="add del mod">
          <ac:chgData name="nick mulders" userId="dbe78fd62ba824c4" providerId="LiveId" clId="{F0E6B358-368E-4D9D-AF8E-608854DE8C53}" dt="2022-01-15T14:39:36.154" v="2099" actId="478"/>
          <ac:spMkLst>
            <pc:docMk/>
            <pc:sldMk cId="134333360" sldId="304"/>
            <ac:spMk id="9" creationId="{E61A5DF2-6D83-42AE-8B09-48D0CE52193D}"/>
          </ac:spMkLst>
        </pc:spChg>
        <pc:spChg chg="add del mod">
          <ac:chgData name="nick mulders" userId="dbe78fd62ba824c4" providerId="LiveId" clId="{F0E6B358-368E-4D9D-AF8E-608854DE8C53}" dt="2022-01-15T14:39:36.154" v="2099" actId="478"/>
          <ac:spMkLst>
            <pc:docMk/>
            <pc:sldMk cId="134333360" sldId="304"/>
            <ac:spMk id="11" creationId="{44383BF7-474E-45F5-AFA5-B19EE53F315D}"/>
          </ac:spMkLst>
        </pc:spChg>
        <pc:spChg chg="add del mod">
          <ac:chgData name="nick mulders" userId="dbe78fd62ba824c4" providerId="LiveId" clId="{F0E6B358-368E-4D9D-AF8E-608854DE8C53}" dt="2022-01-15T14:39:36.154" v="2099" actId="478"/>
          <ac:spMkLst>
            <pc:docMk/>
            <pc:sldMk cId="134333360" sldId="304"/>
            <ac:spMk id="13" creationId="{C2F6982F-FEA2-466C-B46E-B25A73E5FB5F}"/>
          </ac:spMkLst>
        </pc:spChg>
        <pc:spChg chg="add del mod">
          <ac:chgData name="nick mulders" userId="dbe78fd62ba824c4" providerId="LiveId" clId="{F0E6B358-368E-4D9D-AF8E-608854DE8C53}" dt="2022-01-15T14:39:36.154" v="2099" actId="478"/>
          <ac:spMkLst>
            <pc:docMk/>
            <pc:sldMk cId="134333360" sldId="304"/>
            <ac:spMk id="15" creationId="{ABFBF4BC-6742-4B70-A1A3-18DDBF032653}"/>
          </ac:spMkLst>
        </pc:spChg>
        <pc:spChg chg="add del mod">
          <ac:chgData name="nick mulders" userId="dbe78fd62ba824c4" providerId="LiveId" clId="{F0E6B358-368E-4D9D-AF8E-608854DE8C53}" dt="2022-01-15T14:39:36.154" v="2099" actId="478"/>
          <ac:spMkLst>
            <pc:docMk/>
            <pc:sldMk cId="134333360" sldId="304"/>
            <ac:spMk id="17" creationId="{F7299FF6-FCEF-41B2-BBC1-5DCCB993A3D5}"/>
          </ac:spMkLst>
        </pc:spChg>
        <pc:spChg chg="add mod">
          <ac:chgData name="nick mulders" userId="dbe78fd62ba824c4" providerId="LiveId" clId="{F0E6B358-368E-4D9D-AF8E-608854DE8C53}" dt="2022-01-15T14:59:43.305" v="2365" actId="14100"/>
          <ac:spMkLst>
            <pc:docMk/>
            <pc:sldMk cId="134333360" sldId="304"/>
            <ac:spMk id="30" creationId="{C25C3C80-7B90-466F-8DBF-E596E20245E4}"/>
          </ac:spMkLst>
        </pc:spChg>
        <pc:spChg chg="add mod">
          <ac:chgData name="nick mulders" userId="dbe78fd62ba824c4" providerId="LiveId" clId="{F0E6B358-368E-4D9D-AF8E-608854DE8C53}" dt="2022-01-15T14:40:44.202" v="2109" actId="207"/>
          <ac:spMkLst>
            <pc:docMk/>
            <pc:sldMk cId="134333360" sldId="304"/>
            <ac:spMk id="31" creationId="{3DA47B44-1EDF-4142-BC96-7D6404ACAC20}"/>
          </ac:spMkLst>
        </pc:spChg>
        <pc:spChg chg="add mod">
          <ac:chgData name="nick mulders" userId="dbe78fd62ba824c4" providerId="LiveId" clId="{F0E6B358-368E-4D9D-AF8E-608854DE8C53}" dt="2022-01-15T14:40:20.717" v="2102"/>
          <ac:spMkLst>
            <pc:docMk/>
            <pc:sldMk cId="134333360" sldId="304"/>
            <ac:spMk id="32" creationId="{E7D50C11-F9EC-4AAB-B731-5B143EEC0A3A}"/>
          </ac:spMkLst>
        </pc:spChg>
        <pc:spChg chg="add mod">
          <ac:chgData name="nick mulders" userId="dbe78fd62ba824c4" providerId="LiveId" clId="{F0E6B358-368E-4D9D-AF8E-608854DE8C53}" dt="2022-01-15T14:40:20.717" v="2102"/>
          <ac:spMkLst>
            <pc:docMk/>
            <pc:sldMk cId="134333360" sldId="304"/>
            <ac:spMk id="33" creationId="{FC0E3E47-13E3-42C1-9F9E-AB8428CADE27}"/>
          </ac:spMkLst>
        </pc:spChg>
        <pc:spChg chg="del">
          <ac:chgData name="nick mulders" userId="dbe78fd62ba824c4" providerId="LiveId" clId="{F0E6B358-368E-4D9D-AF8E-608854DE8C53}" dt="2022-01-15T14:39:32.987" v="2098" actId="478"/>
          <ac:spMkLst>
            <pc:docMk/>
            <pc:sldMk cId="134333360" sldId="304"/>
            <ac:spMk id="632" creationId="{00000000-0000-0000-0000-000000000000}"/>
          </ac:spMkLst>
        </pc:spChg>
        <pc:spChg chg="del">
          <ac:chgData name="nick mulders" userId="dbe78fd62ba824c4" providerId="LiveId" clId="{F0E6B358-368E-4D9D-AF8E-608854DE8C53}" dt="2022-01-15T14:39:32.987" v="2098" actId="478"/>
          <ac:spMkLst>
            <pc:docMk/>
            <pc:sldMk cId="134333360" sldId="304"/>
            <ac:spMk id="633" creationId="{00000000-0000-0000-0000-000000000000}"/>
          </ac:spMkLst>
        </pc:spChg>
        <pc:spChg chg="del">
          <ac:chgData name="nick mulders" userId="dbe78fd62ba824c4" providerId="LiveId" clId="{F0E6B358-368E-4D9D-AF8E-608854DE8C53}" dt="2022-01-15T14:39:32.987" v="2098" actId="478"/>
          <ac:spMkLst>
            <pc:docMk/>
            <pc:sldMk cId="134333360" sldId="304"/>
            <ac:spMk id="634" creationId="{00000000-0000-0000-0000-000000000000}"/>
          </ac:spMkLst>
        </pc:spChg>
        <pc:spChg chg="del">
          <ac:chgData name="nick mulders" userId="dbe78fd62ba824c4" providerId="LiveId" clId="{F0E6B358-368E-4D9D-AF8E-608854DE8C53}" dt="2022-01-15T14:39:32.987" v="2098" actId="478"/>
          <ac:spMkLst>
            <pc:docMk/>
            <pc:sldMk cId="134333360" sldId="304"/>
            <ac:spMk id="635" creationId="{00000000-0000-0000-0000-000000000000}"/>
          </ac:spMkLst>
        </pc:spChg>
        <pc:spChg chg="del">
          <ac:chgData name="nick mulders" userId="dbe78fd62ba824c4" providerId="LiveId" clId="{F0E6B358-368E-4D9D-AF8E-608854DE8C53}" dt="2022-01-15T14:39:32.987" v="2098" actId="478"/>
          <ac:spMkLst>
            <pc:docMk/>
            <pc:sldMk cId="134333360" sldId="304"/>
            <ac:spMk id="636" creationId="{00000000-0000-0000-0000-000000000000}"/>
          </ac:spMkLst>
        </pc:spChg>
        <pc:spChg chg="del">
          <ac:chgData name="nick mulders" userId="dbe78fd62ba824c4" providerId="LiveId" clId="{F0E6B358-368E-4D9D-AF8E-608854DE8C53}" dt="2022-01-15T14:39:32.987" v="2098" actId="478"/>
          <ac:spMkLst>
            <pc:docMk/>
            <pc:sldMk cId="134333360" sldId="304"/>
            <ac:spMk id="637" creationId="{00000000-0000-0000-0000-000000000000}"/>
          </ac:spMkLst>
        </pc:spChg>
        <pc:spChg chg="del">
          <ac:chgData name="nick mulders" userId="dbe78fd62ba824c4" providerId="LiveId" clId="{F0E6B358-368E-4D9D-AF8E-608854DE8C53}" dt="2022-01-15T14:39:32.987" v="2098" actId="478"/>
          <ac:spMkLst>
            <pc:docMk/>
            <pc:sldMk cId="134333360" sldId="304"/>
            <ac:spMk id="638" creationId="{00000000-0000-0000-0000-000000000000}"/>
          </ac:spMkLst>
        </pc:spChg>
        <pc:spChg chg="del">
          <ac:chgData name="nick mulders" userId="dbe78fd62ba824c4" providerId="LiveId" clId="{F0E6B358-368E-4D9D-AF8E-608854DE8C53}" dt="2022-01-15T14:39:32.987" v="2098" actId="478"/>
          <ac:spMkLst>
            <pc:docMk/>
            <pc:sldMk cId="134333360" sldId="304"/>
            <ac:spMk id="639" creationId="{00000000-0000-0000-0000-000000000000}"/>
          </ac:spMkLst>
        </pc:spChg>
        <pc:spChg chg="del">
          <ac:chgData name="nick mulders" userId="dbe78fd62ba824c4" providerId="LiveId" clId="{F0E6B358-368E-4D9D-AF8E-608854DE8C53}" dt="2022-01-15T14:39:32.987" v="2098" actId="478"/>
          <ac:spMkLst>
            <pc:docMk/>
            <pc:sldMk cId="134333360" sldId="304"/>
            <ac:spMk id="640" creationId="{00000000-0000-0000-0000-000000000000}"/>
          </ac:spMkLst>
        </pc:spChg>
        <pc:spChg chg="del">
          <ac:chgData name="nick mulders" userId="dbe78fd62ba824c4" providerId="LiveId" clId="{F0E6B358-368E-4D9D-AF8E-608854DE8C53}" dt="2022-01-15T14:39:32.987" v="2098" actId="478"/>
          <ac:spMkLst>
            <pc:docMk/>
            <pc:sldMk cId="134333360" sldId="304"/>
            <ac:spMk id="641" creationId="{00000000-0000-0000-0000-000000000000}"/>
          </ac:spMkLst>
        </pc:spChg>
        <pc:spChg chg="del">
          <ac:chgData name="nick mulders" userId="dbe78fd62ba824c4" providerId="LiveId" clId="{F0E6B358-368E-4D9D-AF8E-608854DE8C53}" dt="2022-01-15T14:39:32.987" v="2098" actId="478"/>
          <ac:spMkLst>
            <pc:docMk/>
            <pc:sldMk cId="134333360" sldId="304"/>
            <ac:spMk id="642" creationId="{00000000-0000-0000-0000-000000000000}"/>
          </ac:spMkLst>
        </pc:spChg>
        <pc:spChg chg="del">
          <ac:chgData name="nick mulders" userId="dbe78fd62ba824c4" providerId="LiveId" clId="{F0E6B358-368E-4D9D-AF8E-608854DE8C53}" dt="2022-01-15T14:39:32.987" v="2098" actId="478"/>
          <ac:spMkLst>
            <pc:docMk/>
            <pc:sldMk cId="134333360" sldId="304"/>
            <ac:spMk id="643" creationId="{00000000-0000-0000-0000-000000000000}"/>
          </ac:spMkLst>
        </pc:spChg>
        <pc:picChg chg="mod">
          <ac:chgData name="nick mulders" userId="dbe78fd62ba824c4" providerId="LiveId" clId="{F0E6B358-368E-4D9D-AF8E-608854DE8C53}" dt="2022-01-15T15:15:13.551" v="2600" actId="1037"/>
          <ac:picMkLst>
            <pc:docMk/>
            <pc:sldMk cId="134333360" sldId="304"/>
            <ac:picMk id="3" creationId="{2F2E0925-B05F-40BB-ADDB-DFD628D881D0}"/>
          </ac:picMkLst>
        </pc:picChg>
        <pc:picChg chg="add mod">
          <ac:chgData name="nick mulders" userId="dbe78fd62ba824c4" providerId="LiveId" clId="{F0E6B358-368E-4D9D-AF8E-608854DE8C53}" dt="2022-01-15T14:40:51.821" v="2110" actId="1076"/>
          <ac:picMkLst>
            <pc:docMk/>
            <pc:sldMk cId="134333360" sldId="304"/>
            <ac:picMk id="34" creationId="{980F2634-1BDD-44A4-9BCC-0F2707B57A1D}"/>
          </ac:picMkLst>
        </pc:picChg>
        <pc:picChg chg="add mod">
          <ac:chgData name="nick mulders" userId="dbe78fd62ba824c4" providerId="LiveId" clId="{F0E6B358-368E-4D9D-AF8E-608854DE8C53}" dt="2022-01-15T15:14:46.139" v="2581" actId="1076"/>
          <ac:picMkLst>
            <pc:docMk/>
            <pc:sldMk cId="134333360" sldId="304"/>
            <ac:picMk id="7170" creationId="{31971273-6058-474C-841C-ACED1E75380D}"/>
          </ac:picMkLst>
        </pc:picChg>
      </pc:sldChg>
      <pc:sldChg chg="add del">
        <pc:chgData name="nick mulders" userId="dbe78fd62ba824c4" providerId="LiveId" clId="{F0E6B358-368E-4D9D-AF8E-608854DE8C53}" dt="2022-01-15T14:39:48.712" v="2101"/>
        <pc:sldMkLst>
          <pc:docMk/>
          <pc:sldMk cId="3714096549" sldId="305"/>
        </pc:sldMkLst>
      </pc:sldChg>
      <pc:sldMasterChg chg="delSldLayout">
        <pc:chgData name="nick mulders" userId="dbe78fd62ba824c4" providerId="LiveId" clId="{F0E6B358-368E-4D9D-AF8E-608854DE8C53}" dt="2022-01-15T15:00:39.342" v="2381" actId="2696"/>
        <pc:sldMasterMkLst>
          <pc:docMk/>
          <pc:sldMasterMk cId="0" sldId="2147483673"/>
        </pc:sldMasterMkLst>
        <pc:sldLayoutChg chg="del">
          <pc:chgData name="nick mulders" userId="dbe78fd62ba824c4" providerId="LiveId" clId="{F0E6B358-368E-4D9D-AF8E-608854DE8C53}" dt="2022-01-15T12:42:07.188" v="572" actId="2696"/>
          <pc:sldLayoutMkLst>
            <pc:docMk/>
            <pc:sldMasterMk cId="0" sldId="2147483673"/>
            <pc:sldLayoutMk cId="0" sldId="2147483650"/>
          </pc:sldLayoutMkLst>
        </pc:sldLayoutChg>
        <pc:sldLayoutChg chg="del">
          <pc:chgData name="nick mulders" userId="dbe78fd62ba824c4" providerId="LiveId" clId="{F0E6B358-368E-4D9D-AF8E-608854DE8C53}" dt="2022-01-15T15:00:39.342" v="2381" actId="2696"/>
          <pc:sldLayoutMkLst>
            <pc:docMk/>
            <pc:sldMasterMk cId="0" sldId="2147483673"/>
            <pc:sldLayoutMk cId="0" sldId="2147483652"/>
          </pc:sldLayoutMkLst>
        </pc:sldLayoutChg>
        <pc:sldLayoutChg chg="del">
          <pc:chgData name="nick mulders" userId="dbe78fd62ba824c4" providerId="LiveId" clId="{F0E6B358-368E-4D9D-AF8E-608854DE8C53}" dt="2022-01-15T14:59:59.365" v="2367" actId="2696"/>
          <pc:sldLayoutMkLst>
            <pc:docMk/>
            <pc:sldMasterMk cId="0" sldId="2147483673"/>
            <pc:sldLayoutMk cId="0" sldId="2147483653"/>
          </pc:sldLayoutMkLst>
        </pc:sldLayoutChg>
        <pc:sldLayoutChg chg="del">
          <pc:chgData name="nick mulders" userId="dbe78fd62ba824c4" providerId="LiveId" clId="{F0E6B358-368E-4D9D-AF8E-608854DE8C53}" dt="2022-01-15T14:59:56.131" v="2366" actId="2696"/>
          <pc:sldLayoutMkLst>
            <pc:docMk/>
            <pc:sldMasterMk cId="0" sldId="2147483673"/>
            <pc:sldLayoutMk cId="0" sldId="2147483655"/>
          </pc:sldLayoutMkLst>
        </pc:sldLayoutChg>
        <pc:sldLayoutChg chg="del">
          <pc:chgData name="nick mulders" userId="dbe78fd62ba824c4" providerId="LiveId" clId="{F0E6B358-368E-4D9D-AF8E-608854DE8C53}" dt="2022-01-15T15:00:04.214" v="2369" actId="2696"/>
          <pc:sldLayoutMkLst>
            <pc:docMk/>
            <pc:sldMasterMk cId="0" sldId="2147483673"/>
            <pc:sldLayoutMk cId="0" sldId="2147483656"/>
          </pc:sldLayoutMkLst>
        </pc:sldLayoutChg>
        <pc:sldLayoutChg chg="del">
          <pc:chgData name="nick mulders" userId="dbe78fd62ba824c4" providerId="LiveId" clId="{F0E6B358-368E-4D9D-AF8E-608854DE8C53}" dt="2022-01-15T15:00:16.623" v="2374" actId="2696"/>
          <pc:sldLayoutMkLst>
            <pc:docMk/>
            <pc:sldMasterMk cId="0" sldId="2147483673"/>
            <pc:sldLayoutMk cId="0" sldId="2147483657"/>
          </pc:sldLayoutMkLst>
        </pc:sldLayoutChg>
        <pc:sldLayoutChg chg="del">
          <pc:chgData name="nick mulders" userId="dbe78fd62ba824c4" providerId="LiveId" clId="{F0E6B358-368E-4D9D-AF8E-608854DE8C53}" dt="2022-01-15T14:41:03.687" v="2112" actId="2696"/>
          <pc:sldLayoutMkLst>
            <pc:docMk/>
            <pc:sldMasterMk cId="0" sldId="2147483673"/>
            <pc:sldLayoutMk cId="0" sldId="2147483660"/>
          </pc:sldLayoutMkLst>
        </pc:sldLayoutChg>
        <pc:sldLayoutChg chg="del">
          <pc:chgData name="nick mulders" userId="dbe78fd62ba824c4" providerId="LiveId" clId="{F0E6B358-368E-4D9D-AF8E-608854DE8C53}" dt="2022-01-15T14:40:55.435" v="2111" actId="2696"/>
          <pc:sldLayoutMkLst>
            <pc:docMk/>
            <pc:sldMasterMk cId="0" sldId="2147483673"/>
            <pc:sldLayoutMk cId="0" sldId="2147483661"/>
          </pc:sldLayoutMkLst>
        </pc:sldLayoutChg>
        <pc:sldLayoutChg chg="del">
          <pc:chgData name="nick mulders" userId="dbe78fd62ba824c4" providerId="LiveId" clId="{F0E6B358-368E-4D9D-AF8E-608854DE8C53}" dt="2022-01-15T15:00:10.361" v="2372" actId="2696"/>
          <pc:sldLayoutMkLst>
            <pc:docMk/>
            <pc:sldMasterMk cId="0" sldId="2147483673"/>
            <pc:sldLayoutMk cId="0" sldId="2147483664"/>
          </pc:sldLayoutMkLst>
        </pc:sldLayoutChg>
        <pc:sldLayoutChg chg="del">
          <pc:chgData name="nick mulders" userId="dbe78fd62ba824c4" providerId="LiveId" clId="{F0E6B358-368E-4D9D-AF8E-608854DE8C53}" dt="2022-01-15T15:00:23.722" v="2377" actId="2696"/>
          <pc:sldLayoutMkLst>
            <pc:docMk/>
            <pc:sldMasterMk cId="0" sldId="2147483673"/>
            <pc:sldLayoutMk cId="0" sldId="2147483665"/>
          </pc:sldLayoutMkLst>
        </pc:sldLayoutChg>
        <pc:sldLayoutChg chg="del">
          <pc:chgData name="nick mulders" userId="dbe78fd62ba824c4" providerId="LiveId" clId="{F0E6B358-368E-4D9D-AF8E-608854DE8C53}" dt="2022-01-15T15:00:36.890" v="2380" actId="2696"/>
          <pc:sldLayoutMkLst>
            <pc:docMk/>
            <pc:sldMasterMk cId="0" sldId="2147483673"/>
            <pc:sldLayoutMk cId="0" sldId="2147483667"/>
          </pc:sldLayoutMkLst>
        </pc:sldLayoutChg>
        <pc:sldLayoutChg chg="del">
          <pc:chgData name="nick mulders" userId="dbe78fd62ba824c4" providerId="LiveId" clId="{F0E6B358-368E-4D9D-AF8E-608854DE8C53}" dt="2022-01-15T14:35:32.031" v="2050" actId="2696"/>
          <pc:sldLayoutMkLst>
            <pc:docMk/>
            <pc:sldMasterMk cId="0" sldId="2147483673"/>
            <pc:sldLayoutMk cId="0" sldId="2147483668"/>
          </pc:sldLayoutMkLst>
        </pc:sldLayoutChg>
        <pc:sldLayoutChg chg="del">
          <pc:chgData name="nick mulders" userId="dbe78fd62ba824c4" providerId="LiveId" clId="{F0E6B358-368E-4D9D-AF8E-608854DE8C53}" dt="2022-01-15T15:00:28.030" v="2378" actId="2696"/>
          <pc:sldLayoutMkLst>
            <pc:docMk/>
            <pc:sldMasterMk cId="0" sldId="2147483673"/>
            <pc:sldLayoutMk cId="0" sldId="2147483669"/>
          </pc:sldLayoutMkLst>
        </pc:sldLayoutChg>
      </pc:sldMasterChg>
      <pc:sldMasterChg chg="del delSldLayout">
        <pc:chgData name="nick mulders" userId="dbe78fd62ba824c4" providerId="LiveId" clId="{F0E6B358-368E-4D9D-AF8E-608854DE8C53}" dt="2022-01-15T15:05:44.839" v="2446" actId="2696"/>
        <pc:sldMasterMkLst>
          <pc:docMk/>
          <pc:sldMasterMk cId="0" sldId="2147483674"/>
        </pc:sldMasterMkLst>
        <pc:sldLayoutChg chg="del">
          <pc:chgData name="nick mulders" userId="dbe78fd62ba824c4" providerId="LiveId" clId="{F0E6B358-368E-4D9D-AF8E-608854DE8C53}" dt="2022-01-15T15:05:44.839" v="2446" actId="2696"/>
          <pc:sldLayoutMkLst>
            <pc:docMk/>
            <pc:sldMasterMk cId="0" sldId="2147483674"/>
            <pc:sldLayoutMk cId="0" sldId="2147483671"/>
          </pc:sldLayoutMkLst>
        </pc:sldLayoutChg>
        <pc:sldLayoutChg chg="del">
          <pc:chgData name="nick mulders" userId="dbe78fd62ba824c4" providerId="LiveId" clId="{F0E6B358-368E-4D9D-AF8E-608854DE8C53}" dt="2022-01-15T15:05:30.559" v="2438" actId="2696"/>
          <pc:sldLayoutMkLst>
            <pc:docMk/>
            <pc:sldMasterMk cId="0" sldId="2147483674"/>
            <pc:sldLayoutMk cId="0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54c530ede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54c530ede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5e869060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f5e869060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f5e869060e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f5e869060e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373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5e869060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5e869060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d362d286f3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d362d286f3_1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902400"/>
            <a:ext cx="2873100" cy="30234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3737075" y="902400"/>
            <a:ext cx="5063100" cy="3023400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 rot="-5400000">
            <a:off x="5607825" y="-1098550"/>
            <a:ext cx="16509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117300" y="42185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97950" y="1155250"/>
            <a:ext cx="2317200" cy="85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088675" y="998510"/>
            <a:ext cx="4353600" cy="16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3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16" name="Google Shape;16;p2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19" name="Google Shape;19;p2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4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309" name="Google Shape;309;p2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24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312" name="Google Shape;312;p2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 rot="10800000">
            <a:off x="-886037" y="32970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" name="Google Shape;23;p3"/>
          <p:cNvSpPr/>
          <p:nvPr/>
        </p:nvSpPr>
        <p:spPr>
          <a:xfrm rot="-5400000">
            <a:off x="5607825" y="-1098550"/>
            <a:ext cx="16509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259450" y="1490050"/>
            <a:ext cx="4008300" cy="10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719825" y="902400"/>
            <a:ext cx="2023200" cy="194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4259450" y="2650850"/>
            <a:ext cx="2780700" cy="6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" name="Google Shape;27;p3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28" name="Google Shape;28;p3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3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31" name="Google Shape;31;p3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948600" y="1787950"/>
            <a:ext cx="2297100" cy="19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4270475" y="1787950"/>
            <a:ext cx="3363000" cy="19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948600" y="1213325"/>
            <a:ext cx="2500200" cy="422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 idx="3"/>
          </p:nvPr>
        </p:nvSpPr>
        <p:spPr>
          <a:xfrm>
            <a:off x="4270475" y="1213325"/>
            <a:ext cx="3615900" cy="572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48" name="Google Shape;48;p5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5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51" name="Google Shape;51;p5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5"/>
          <p:cNvSpPr/>
          <p:nvPr/>
        </p:nvSpPr>
        <p:spPr>
          <a:xfrm rot="5400000">
            <a:off x="117288" y="4221934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4" name="Google Shape;54;p5"/>
          <p:cNvSpPr/>
          <p:nvPr/>
        </p:nvSpPr>
        <p:spPr>
          <a:xfrm rot="-5400000">
            <a:off x="5607825" y="-1098550"/>
            <a:ext cx="16509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/>
          <p:nvPr/>
        </p:nvSpPr>
        <p:spPr>
          <a:xfrm>
            <a:off x="720000" y="1028100"/>
            <a:ext cx="7722300" cy="30873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77" name="Google Shape;77;p8"/>
          <p:cNvSpPr/>
          <p:nvPr/>
        </p:nvSpPr>
        <p:spPr>
          <a:xfrm>
            <a:off x="8348920" y="254125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" name="Google Shape;78;p8"/>
          <p:cNvSpPr/>
          <p:nvPr/>
        </p:nvSpPr>
        <p:spPr>
          <a:xfrm rot="-5400000">
            <a:off x="1275345" y="-960955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1808525" y="1433700"/>
            <a:ext cx="5527200" cy="22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81" name="Google Shape;81;p8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8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84" name="Google Shape;84;p8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/>
          <p:nvPr/>
        </p:nvSpPr>
        <p:spPr>
          <a:xfrm rot="10800000">
            <a:off x="-886037" y="32970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/>
          <p:nvPr/>
        </p:nvSpPr>
        <p:spPr>
          <a:xfrm>
            <a:off x="1571075" y="1112350"/>
            <a:ext cx="283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861243" y="1317256"/>
            <a:ext cx="615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23" name="Google Shape;123;p13"/>
          <p:cNvSpPr txBox="1"/>
          <p:nvPr/>
        </p:nvSpPr>
        <p:spPr>
          <a:xfrm>
            <a:off x="1571075" y="1444000"/>
            <a:ext cx="28320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3"/>
          <p:cNvSpPr txBox="1"/>
          <p:nvPr/>
        </p:nvSpPr>
        <p:spPr>
          <a:xfrm>
            <a:off x="1571075" y="2366409"/>
            <a:ext cx="283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25" name="Google Shape;125;p13"/>
          <p:cNvSpPr txBox="1"/>
          <p:nvPr/>
        </p:nvSpPr>
        <p:spPr>
          <a:xfrm>
            <a:off x="861243" y="2583821"/>
            <a:ext cx="615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26" name="Google Shape;126;p13"/>
          <p:cNvSpPr txBox="1"/>
          <p:nvPr/>
        </p:nvSpPr>
        <p:spPr>
          <a:xfrm>
            <a:off x="1571075" y="2701183"/>
            <a:ext cx="28320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3"/>
          <p:cNvSpPr txBox="1"/>
          <p:nvPr/>
        </p:nvSpPr>
        <p:spPr>
          <a:xfrm>
            <a:off x="5478125" y="1444000"/>
            <a:ext cx="28320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3"/>
          <p:cNvSpPr txBox="1"/>
          <p:nvPr/>
        </p:nvSpPr>
        <p:spPr>
          <a:xfrm>
            <a:off x="5478125" y="1112350"/>
            <a:ext cx="283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4749399" y="1317256"/>
            <a:ext cx="615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5478125" y="2366400"/>
            <a:ext cx="283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4749399" y="2583821"/>
            <a:ext cx="615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5478125" y="2701187"/>
            <a:ext cx="28320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3"/>
          <p:cNvSpPr txBox="1"/>
          <p:nvPr/>
        </p:nvSpPr>
        <p:spPr>
          <a:xfrm>
            <a:off x="1571075" y="3623600"/>
            <a:ext cx="283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861243" y="3829382"/>
            <a:ext cx="615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1571075" y="3958375"/>
            <a:ext cx="28320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5478125" y="3623600"/>
            <a:ext cx="28320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4749399" y="3829382"/>
            <a:ext cx="6150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5478125" y="3958375"/>
            <a:ext cx="28320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2"/>
          </p:nvPr>
        </p:nvSpPr>
        <p:spPr>
          <a:xfrm>
            <a:off x="1445500" y="1339939"/>
            <a:ext cx="28320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3" hasCustomPrompt="1"/>
          </p:nvPr>
        </p:nvSpPr>
        <p:spPr>
          <a:xfrm>
            <a:off x="618363" y="1363026"/>
            <a:ext cx="8757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"/>
          </p:nvPr>
        </p:nvSpPr>
        <p:spPr>
          <a:xfrm>
            <a:off x="1445500" y="1671601"/>
            <a:ext cx="2832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4"/>
          </p:nvPr>
        </p:nvSpPr>
        <p:spPr>
          <a:xfrm>
            <a:off x="1445500" y="2547086"/>
            <a:ext cx="28320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5" hasCustomPrompt="1"/>
          </p:nvPr>
        </p:nvSpPr>
        <p:spPr>
          <a:xfrm>
            <a:off x="618363" y="2552751"/>
            <a:ext cx="8757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6"/>
          </p:nvPr>
        </p:nvSpPr>
        <p:spPr>
          <a:xfrm>
            <a:off x="1445500" y="2881860"/>
            <a:ext cx="2832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7"/>
          </p:nvPr>
        </p:nvSpPr>
        <p:spPr>
          <a:xfrm>
            <a:off x="5705200" y="1671589"/>
            <a:ext cx="2832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8"/>
          </p:nvPr>
        </p:nvSpPr>
        <p:spPr>
          <a:xfrm>
            <a:off x="5705200" y="1339939"/>
            <a:ext cx="28320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9" hasCustomPrompt="1"/>
          </p:nvPr>
        </p:nvSpPr>
        <p:spPr>
          <a:xfrm>
            <a:off x="4878063" y="1363026"/>
            <a:ext cx="8757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13"/>
          </p:nvPr>
        </p:nvSpPr>
        <p:spPr>
          <a:xfrm>
            <a:off x="5705200" y="2547076"/>
            <a:ext cx="28320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14" hasCustomPrompt="1"/>
          </p:nvPr>
        </p:nvSpPr>
        <p:spPr>
          <a:xfrm>
            <a:off x="4878063" y="2552751"/>
            <a:ext cx="8757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5"/>
          </p:nvPr>
        </p:nvSpPr>
        <p:spPr>
          <a:xfrm>
            <a:off x="5705200" y="2881863"/>
            <a:ext cx="2832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16"/>
          </p:nvPr>
        </p:nvSpPr>
        <p:spPr>
          <a:xfrm>
            <a:off x="1445500" y="3728076"/>
            <a:ext cx="28320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17" hasCustomPrompt="1"/>
          </p:nvPr>
        </p:nvSpPr>
        <p:spPr>
          <a:xfrm>
            <a:off x="618363" y="3742476"/>
            <a:ext cx="8757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8"/>
          </p:nvPr>
        </p:nvSpPr>
        <p:spPr>
          <a:xfrm>
            <a:off x="1445500" y="4062851"/>
            <a:ext cx="2832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19"/>
          </p:nvPr>
        </p:nvSpPr>
        <p:spPr>
          <a:xfrm>
            <a:off x="5705200" y="3728076"/>
            <a:ext cx="28320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20" hasCustomPrompt="1"/>
          </p:nvPr>
        </p:nvSpPr>
        <p:spPr>
          <a:xfrm>
            <a:off x="4878063" y="3742476"/>
            <a:ext cx="8757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21"/>
          </p:nvPr>
        </p:nvSpPr>
        <p:spPr>
          <a:xfrm>
            <a:off x="5705200" y="4062851"/>
            <a:ext cx="2832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7" name="Google Shape;157;p13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158" name="Google Shape;158;p13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3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161" name="Google Shape;161;p13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>
            <a:spLocks noGrp="1"/>
          </p:cNvSpPr>
          <p:nvPr>
            <p:ph type="title"/>
          </p:nvPr>
        </p:nvSpPr>
        <p:spPr>
          <a:xfrm>
            <a:off x="719226" y="2490400"/>
            <a:ext cx="16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ubTitle" idx="1"/>
          </p:nvPr>
        </p:nvSpPr>
        <p:spPr>
          <a:xfrm>
            <a:off x="719225" y="2947608"/>
            <a:ext cx="2103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title" idx="2"/>
          </p:nvPr>
        </p:nvSpPr>
        <p:spPr>
          <a:xfrm>
            <a:off x="3509251" y="2490400"/>
            <a:ext cx="16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subTitle" idx="3"/>
          </p:nvPr>
        </p:nvSpPr>
        <p:spPr>
          <a:xfrm>
            <a:off x="3509250" y="2947608"/>
            <a:ext cx="2103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title" idx="4"/>
          </p:nvPr>
        </p:nvSpPr>
        <p:spPr>
          <a:xfrm>
            <a:off x="6278051" y="2490400"/>
            <a:ext cx="1738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subTitle" idx="5"/>
          </p:nvPr>
        </p:nvSpPr>
        <p:spPr>
          <a:xfrm>
            <a:off x="6278050" y="2947608"/>
            <a:ext cx="21033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title" idx="6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4" name="Google Shape;194;p16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195" name="Google Shape;195;p16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6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198" name="Google Shape;198;p16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6"/>
          <p:cNvSpPr/>
          <p:nvPr/>
        </p:nvSpPr>
        <p:spPr>
          <a:xfrm rot="5400000">
            <a:off x="7377000" y="420668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6"/>
          <p:cNvSpPr/>
          <p:nvPr/>
        </p:nvSpPr>
        <p:spPr>
          <a:xfrm rot="10800000">
            <a:off x="-886037" y="273395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/>
          <p:nvPr/>
        </p:nvSpPr>
        <p:spPr>
          <a:xfrm rot="10800000" flipH="1">
            <a:off x="8366339" y="329700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17"/>
          <p:cNvSpPr/>
          <p:nvPr/>
        </p:nvSpPr>
        <p:spPr>
          <a:xfrm rot="-5400000" flipH="1">
            <a:off x="102701" y="4225425"/>
            <a:ext cx="16509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title"/>
          </p:nvPr>
        </p:nvSpPr>
        <p:spPr>
          <a:xfrm>
            <a:off x="720000" y="1422750"/>
            <a:ext cx="2194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subTitle" idx="1"/>
          </p:nvPr>
        </p:nvSpPr>
        <p:spPr>
          <a:xfrm>
            <a:off x="720001" y="3811638"/>
            <a:ext cx="2194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title" idx="2"/>
          </p:nvPr>
        </p:nvSpPr>
        <p:spPr>
          <a:xfrm>
            <a:off x="3474750" y="1422750"/>
            <a:ext cx="2194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subTitle" idx="3"/>
          </p:nvPr>
        </p:nvSpPr>
        <p:spPr>
          <a:xfrm>
            <a:off x="3474751" y="3811638"/>
            <a:ext cx="2194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title" idx="4"/>
          </p:nvPr>
        </p:nvSpPr>
        <p:spPr>
          <a:xfrm>
            <a:off x="6229500" y="1422750"/>
            <a:ext cx="2194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subTitle" idx="5"/>
          </p:nvPr>
        </p:nvSpPr>
        <p:spPr>
          <a:xfrm>
            <a:off x="6229501" y="3811638"/>
            <a:ext cx="2194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title" idx="6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17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213" name="Google Shape;213;p17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7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216" name="Google Shape;216;p17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/>
          <p:nvPr/>
        </p:nvSpPr>
        <p:spPr>
          <a:xfrm flipH="1">
            <a:off x="-852467" y="2541250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7" name="Google Shape;257;p20"/>
          <p:cNvSpPr/>
          <p:nvPr/>
        </p:nvSpPr>
        <p:spPr>
          <a:xfrm rot="5400000" flipH="1">
            <a:off x="6221108" y="-960955"/>
            <a:ext cx="1649700" cy="1884300"/>
          </a:xfrm>
          <a:prstGeom prst="pie">
            <a:avLst>
              <a:gd name="adj1" fmla="val 5346063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8" name="Google Shape;258;p20"/>
          <p:cNvSpPr txBox="1">
            <a:spLocks noGrp="1"/>
          </p:cNvSpPr>
          <p:nvPr>
            <p:ph type="title" hasCustomPrompt="1"/>
          </p:nvPr>
        </p:nvSpPr>
        <p:spPr>
          <a:xfrm>
            <a:off x="855300" y="1033613"/>
            <a:ext cx="3498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1"/>
          </p:nvPr>
        </p:nvSpPr>
        <p:spPr>
          <a:xfrm>
            <a:off x="855300" y="1617013"/>
            <a:ext cx="34986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7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title" idx="2" hasCustomPrompt="1"/>
          </p:nvPr>
        </p:nvSpPr>
        <p:spPr>
          <a:xfrm>
            <a:off x="4808350" y="1033613"/>
            <a:ext cx="3498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1" name="Google Shape;261;p20"/>
          <p:cNvSpPr txBox="1">
            <a:spLocks noGrp="1"/>
          </p:cNvSpPr>
          <p:nvPr>
            <p:ph type="subTitle" idx="3"/>
          </p:nvPr>
        </p:nvSpPr>
        <p:spPr>
          <a:xfrm>
            <a:off x="4808350" y="1617013"/>
            <a:ext cx="34986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7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title" idx="4" hasCustomPrompt="1"/>
          </p:nvPr>
        </p:nvSpPr>
        <p:spPr>
          <a:xfrm>
            <a:off x="855300" y="3018837"/>
            <a:ext cx="3498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3" name="Google Shape;263;p20"/>
          <p:cNvSpPr txBox="1">
            <a:spLocks noGrp="1"/>
          </p:cNvSpPr>
          <p:nvPr>
            <p:ph type="subTitle" idx="5"/>
          </p:nvPr>
        </p:nvSpPr>
        <p:spPr>
          <a:xfrm>
            <a:off x="855300" y="3602238"/>
            <a:ext cx="34986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7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4" name="Google Shape;264;p20"/>
          <p:cNvSpPr txBox="1">
            <a:spLocks noGrp="1"/>
          </p:cNvSpPr>
          <p:nvPr>
            <p:ph type="title" idx="6" hasCustomPrompt="1"/>
          </p:nvPr>
        </p:nvSpPr>
        <p:spPr>
          <a:xfrm>
            <a:off x="4808350" y="3018837"/>
            <a:ext cx="3498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5" name="Google Shape;265;p20"/>
          <p:cNvSpPr txBox="1">
            <a:spLocks noGrp="1"/>
          </p:cNvSpPr>
          <p:nvPr>
            <p:ph type="subTitle" idx="7"/>
          </p:nvPr>
        </p:nvSpPr>
        <p:spPr>
          <a:xfrm>
            <a:off x="4808350" y="3602238"/>
            <a:ext cx="34986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7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266" name="Google Shape;266;p20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267" name="Google Shape;267;p20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0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20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270" name="Google Shape;270;p20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0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8" r:id="rId5"/>
    <p:sldLayoutId id="2147483659" r:id="rId6"/>
    <p:sldLayoutId id="2147483662" r:id="rId7"/>
    <p:sldLayoutId id="2147483663" r:id="rId8"/>
    <p:sldLayoutId id="2147483666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A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>
            <a:spLocks noGrp="1"/>
          </p:cNvSpPr>
          <p:nvPr>
            <p:ph type="ctrTitle"/>
          </p:nvPr>
        </p:nvSpPr>
        <p:spPr>
          <a:xfrm>
            <a:off x="3732741" y="1665260"/>
            <a:ext cx="5070481" cy="16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4000"/>
              <a:t>Tech Prodigy Inc.</a:t>
            </a:r>
            <a:endParaRPr lang="en-US" sz="4000"/>
          </a:p>
        </p:txBody>
      </p:sp>
      <p:sp>
        <p:nvSpPr>
          <p:cNvPr id="327" name="Google Shape;327;p28"/>
          <p:cNvSpPr txBox="1">
            <a:spLocks noGrp="1"/>
          </p:cNvSpPr>
          <p:nvPr>
            <p:ph type="subTitle" idx="1"/>
          </p:nvPr>
        </p:nvSpPr>
        <p:spPr>
          <a:xfrm>
            <a:off x="879231" y="848314"/>
            <a:ext cx="2546252" cy="1283936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 algn="ctr"/>
            <a:r>
              <a:rPr lang="en-GB" sz="2400" b="1" dirty="0">
                <a:solidFill>
                  <a:schemeClr val="tx2"/>
                </a:solidFill>
                <a:latin typeface="Montserrat" panose="00000500000000000000" pitchFamily="2" charset="0"/>
              </a:rPr>
              <a:t>Project:</a:t>
            </a:r>
            <a:endParaRPr lang="en-US" sz="2400" b="1" dirty="0">
              <a:solidFill>
                <a:schemeClr val="tx2"/>
              </a:solidFill>
              <a:latin typeface="Montserrat" panose="00000500000000000000" pitchFamily="2" charset="0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2"/>
                </a:solidFill>
              </a:rPr>
              <a:t>Ambient Student</a:t>
            </a:r>
          </a:p>
          <a:p>
            <a:pPr marL="0" indent="0" algn="ctr"/>
            <a:r>
              <a:rPr lang="en-GB" dirty="0">
                <a:solidFill>
                  <a:schemeClr val="tx2"/>
                </a:solidFill>
              </a:rPr>
              <a:t>House </a:t>
            </a:r>
          </a:p>
        </p:txBody>
      </p:sp>
      <p:pic>
        <p:nvPicPr>
          <p:cNvPr id="6146" name="Picture 2" descr="Start-up Brings Smart Home Technology Experience to Apartments">
            <a:extLst>
              <a:ext uri="{FF2B5EF4-FFF2-40B4-BE49-F238E27FC236}">
                <a16:creationId xmlns:a16="http://schemas.microsoft.com/office/drawing/2014/main" id="{7845F2D0-C275-4FF5-84CA-504E83D2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2111715"/>
            <a:ext cx="2667876" cy="168744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A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4732300" y="2433875"/>
            <a:ext cx="3957300" cy="10959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6" name="Google Shape;346;p30"/>
          <p:cNvSpPr/>
          <p:nvPr/>
        </p:nvSpPr>
        <p:spPr>
          <a:xfrm>
            <a:off x="472600" y="2433875"/>
            <a:ext cx="3957300" cy="10959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30"/>
          <p:cNvSpPr/>
          <p:nvPr/>
        </p:nvSpPr>
        <p:spPr>
          <a:xfrm>
            <a:off x="2593350" y="3648651"/>
            <a:ext cx="3957300" cy="10959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8" name="Google Shape;348;p30"/>
          <p:cNvSpPr/>
          <p:nvPr/>
        </p:nvSpPr>
        <p:spPr>
          <a:xfrm>
            <a:off x="4732300" y="1244150"/>
            <a:ext cx="3957300" cy="10959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9" name="Google Shape;349;p30"/>
          <p:cNvSpPr/>
          <p:nvPr/>
        </p:nvSpPr>
        <p:spPr>
          <a:xfrm>
            <a:off x="472600" y="1244150"/>
            <a:ext cx="3957300" cy="109590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0" name="Google Shape;350;p30"/>
          <p:cNvSpPr txBox="1">
            <a:spLocks noGrp="1"/>
          </p:cNvSpPr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>
                <a:solidFill>
                  <a:schemeClr val="lt1"/>
                </a:solidFill>
              </a:rPr>
              <a:t>Final word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351" name="Google Shape;351;p30"/>
          <p:cNvSpPr txBox="1">
            <a:spLocks noGrp="1"/>
          </p:cNvSpPr>
          <p:nvPr>
            <p:ph type="title" idx="2"/>
          </p:nvPr>
        </p:nvSpPr>
        <p:spPr>
          <a:xfrm>
            <a:off x="1371647" y="1564396"/>
            <a:ext cx="2832000" cy="433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First on the market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 idx="3"/>
          </p:nvPr>
        </p:nvSpPr>
        <p:spPr>
          <a:xfrm>
            <a:off x="618363" y="1363026"/>
            <a:ext cx="8757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54" name="Google Shape;354;p30"/>
          <p:cNvSpPr txBox="1">
            <a:spLocks noGrp="1"/>
          </p:cNvSpPr>
          <p:nvPr>
            <p:ph type="title" idx="4"/>
          </p:nvPr>
        </p:nvSpPr>
        <p:spPr>
          <a:xfrm>
            <a:off x="1377549" y="2740297"/>
            <a:ext cx="28320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Robust system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55" name="Google Shape;355;p30"/>
          <p:cNvSpPr txBox="1">
            <a:spLocks noGrp="1"/>
          </p:cNvSpPr>
          <p:nvPr>
            <p:ph type="title" idx="5"/>
          </p:nvPr>
        </p:nvSpPr>
        <p:spPr>
          <a:xfrm>
            <a:off x="618363" y="2552751"/>
            <a:ext cx="8757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8" name="Google Shape;358;p30"/>
          <p:cNvSpPr txBox="1">
            <a:spLocks noGrp="1"/>
          </p:cNvSpPr>
          <p:nvPr>
            <p:ph type="title" idx="8"/>
          </p:nvPr>
        </p:nvSpPr>
        <p:spPr>
          <a:xfrm>
            <a:off x="5730448" y="1554583"/>
            <a:ext cx="2832000" cy="463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High demand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59" name="Google Shape;359;p30"/>
          <p:cNvSpPr txBox="1">
            <a:spLocks noGrp="1"/>
          </p:cNvSpPr>
          <p:nvPr>
            <p:ph type="title" idx="9"/>
          </p:nvPr>
        </p:nvSpPr>
        <p:spPr>
          <a:xfrm>
            <a:off x="4878063" y="1363026"/>
            <a:ext cx="8757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0" name="Google Shape;360;p30"/>
          <p:cNvSpPr txBox="1">
            <a:spLocks noGrp="1"/>
          </p:cNvSpPr>
          <p:nvPr>
            <p:ph type="title" idx="13"/>
          </p:nvPr>
        </p:nvSpPr>
        <p:spPr>
          <a:xfrm>
            <a:off x="5753763" y="2773401"/>
            <a:ext cx="28320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Vastly marketable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61" name="Google Shape;361;p30"/>
          <p:cNvSpPr txBox="1">
            <a:spLocks noGrp="1"/>
          </p:cNvSpPr>
          <p:nvPr>
            <p:ph type="title" idx="14"/>
          </p:nvPr>
        </p:nvSpPr>
        <p:spPr>
          <a:xfrm>
            <a:off x="4878063" y="2552751"/>
            <a:ext cx="8757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3" name="Google Shape;363;p30"/>
          <p:cNvSpPr txBox="1">
            <a:spLocks noGrp="1"/>
          </p:cNvSpPr>
          <p:nvPr>
            <p:ph type="title" idx="16"/>
          </p:nvPr>
        </p:nvSpPr>
        <p:spPr>
          <a:xfrm>
            <a:off x="3614813" y="3957801"/>
            <a:ext cx="2832000" cy="3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Comprehensible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64" name="Google Shape;364;p30"/>
          <p:cNvSpPr txBox="1">
            <a:spLocks noGrp="1"/>
          </p:cNvSpPr>
          <p:nvPr>
            <p:ph type="title" idx="17"/>
          </p:nvPr>
        </p:nvSpPr>
        <p:spPr>
          <a:xfrm>
            <a:off x="2739113" y="3737151"/>
            <a:ext cx="875700" cy="8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4"/>
          <p:cNvSpPr txBox="1">
            <a:spLocks noGrp="1"/>
          </p:cNvSpPr>
          <p:nvPr>
            <p:ph type="title"/>
          </p:nvPr>
        </p:nvSpPr>
        <p:spPr>
          <a:xfrm>
            <a:off x="964050" y="1498951"/>
            <a:ext cx="7215900" cy="22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Are there any questions?</a:t>
            </a:r>
            <a:endParaRPr dirty="0"/>
          </a:p>
        </p:txBody>
      </p:sp>
      <p:grpSp>
        <p:nvGrpSpPr>
          <p:cNvPr id="602" name="Google Shape;602;p44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603" name="Google Shape;603;p4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44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606" name="Google Shape;606;p4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44"/>
          <p:cNvGrpSpPr/>
          <p:nvPr/>
        </p:nvGrpSpPr>
        <p:grpSpPr>
          <a:xfrm rot="10800000">
            <a:off x="7438658" y="1127250"/>
            <a:ext cx="482458" cy="241200"/>
            <a:chOff x="719996" y="145925"/>
            <a:chExt cx="482458" cy="241200"/>
          </a:xfrm>
        </p:grpSpPr>
        <p:sp>
          <p:nvSpPr>
            <p:cNvPr id="609" name="Google Shape;609;p4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44"/>
          <p:cNvGrpSpPr/>
          <p:nvPr/>
        </p:nvGrpSpPr>
        <p:grpSpPr>
          <a:xfrm>
            <a:off x="1158058" y="3552350"/>
            <a:ext cx="482458" cy="241200"/>
            <a:chOff x="719996" y="145925"/>
            <a:chExt cx="482458" cy="241200"/>
          </a:xfrm>
        </p:grpSpPr>
        <p:sp>
          <p:nvSpPr>
            <p:cNvPr id="612" name="Google Shape;612;p4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name="adj1" fmla="val 5457876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723;p50">
            <a:extLst>
              <a:ext uri="{FF2B5EF4-FFF2-40B4-BE49-F238E27FC236}">
                <a16:creationId xmlns:a16="http://schemas.microsoft.com/office/drawing/2014/main" id="{1729E6E8-3613-49EA-85EA-751FEEC7792C}"/>
              </a:ext>
            </a:extLst>
          </p:cNvPr>
          <p:cNvSpPr>
            <a:spLocks/>
          </p:cNvSpPr>
          <p:nvPr/>
        </p:nvSpPr>
        <p:spPr>
          <a:xfrm>
            <a:off x="7051782" y="1408828"/>
            <a:ext cx="1545021" cy="410799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723;p50">
            <a:extLst>
              <a:ext uri="{FF2B5EF4-FFF2-40B4-BE49-F238E27FC236}">
                <a16:creationId xmlns:a16="http://schemas.microsoft.com/office/drawing/2014/main" id="{532F8129-117D-48EE-890A-3EA58F696A5C}"/>
              </a:ext>
            </a:extLst>
          </p:cNvPr>
          <p:cNvSpPr>
            <a:spLocks/>
          </p:cNvSpPr>
          <p:nvPr/>
        </p:nvSpPr>
        <p:spPr>
          <a:xfrm>
            <a:off x="5380551" y="1411712"/>
            <a:ext cx="1545021" cy="410799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723;p50">
            <a:extLst>
              <a:ext uri="{FF2B5EF4-FFF2-40B4-BE49-F238E27FC236}">
                <a16:creationId xmlns:a16="http://schemas.microsoft.com/office/drawing/2014/main" id="{037DCA0C-E88E-4FA1-9282-723F22424881}"/>
              </a:ext>
            </a:extLst>
          </p:cNvPr>
          <p:cNvSpPr>
            <a:spLocks/>
          </p:cNvSpPr>
          <p:nvPr/>
        </p:nvSpPr>
        <p:spPr>
          <a:xfrm>
            <a:off x="3731425" y="1413682"/>
            <a:ext cx="1545021" cy="410799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723;p50">
            <a:extLst>
              <a:ext uri="{FF2B5EF4-FFF2-40B4-BE49-F238E27FC236}">
                <a16:creationId xmlns:a16="http://schemas.microsoft.com/office/drawing/2014/main" id="{74610861-FD09-4C74-A301-A4F770C4BB18}"/>
              </a:ext>
            </a:extLst>
          </p:cNvPr>
          <p:cNvSpPr>
            <a:spLocks/>
          </p:cNvSpPr>
          <p:nvPr/>
        </p:nvSpPr>
        <p:spPr>
          <a:xfrm>
            <a:off x="2068828" y="1408828"/>
            <a:ext cx="1545021" cy="410799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0" name="Google Shape;720;p50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3" name="Google Shape;723;p50"/>
          <p:cNvSpPr>
            <a:spLocks/>
          </p:cNvSpPr>
          <p:nvPr/>
        </p:nvSpPr>
        <p:spPr>
          <a:xfrm>
            <a:off x="410503" y="1402055"/>
            <a:ext cx="1545021" cy="410799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4" name="Google Shape;724;p50"/>
          <p:cNvSpPr txBox="1">
            <a:spLocks noGrp="1"/>
          </p:cNvSpPr>
          <p:nvPr>
            <p:ph type="title"/>
          </p:nvPr>
        </p:nvSpPr>
        <p:spPr>
          <a:xfrm>
            <a:off x="445673" y="1422751"/>
            <a:ext cx="1472115" cy="3690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lt1"/>
                </a:solidFill>
              </a:rPr>
              <a:t>Stefan </a:t>
            </a:r>
            <a:r>
              <a:rPr lang="en-GB" sz="1200" dirty="0" err="1">
                <a:solidFill>
                  <a:schemeClr val="lt1"/>
                </a:solidFill>
              </a:rPr>
              <a:t>Andonov</a:t>
            </a:r>
            <a:endParaRPr lang="en-GB" sz="1200" dirty="0">
              <a:solidFill>
                <a:schemeClr val="lt1"/>
              </a:solidFill>
            </a:endParaRPr>
          </a:p>
        </p:txBody>
      </p:sp>
      <p:sp>
        <p:nvSpPr>
          <p:cNvPr id="727" name="Google Shape;727;p50"/>
          <p:cNvSpPr txBox="1">
            <a:spLocks noGrp="1"/>
          </p:cNvSpPr>
          <p:nvPr>
            <p:ph type="title" idx="6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Our team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28" name="Google Shape;728;p50"/>
          <p:cNvSpPr txBox="1">
            <a:spLocks noGrp="1"/>
          </p:cNvSpPr>
          <p:nvPr>
            <p:ph type="subTitle" idx="1"/>
          </p:nvPr>
        </p:nvSpPr>
        <p:spPr>
          <a:xfrm>
            <a:off x="434330" y="3190560"/>
            <a:ext cx="1540749" cy="10789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sz="1300" dirty="0"/>
              <a:t>Stefan is an embedded programmer specializing in C/C++</a:t>
            </a:r>
            <a:endParaRPr lang="en-US" dirty="0"/>
          </a:p>
        </p:txBody>
      </p:sp>
      <p:sp>
        <p:nvSpPr>
          <p:cNvPr id="25" name="Google Shape;724;p50">
            <a:extLst>
              <a:ext uri="{FF2B5EF4-FFF2-40B4-BE49-F238E27FC236}">
                <a16:creationId xmlns:a16="http://schemas.microsoft.com/office/drawing/2014/main" id="{97A860C5-17A9-4E10-A7D3-B19AE2DB3447}"/>
              </a:ext>
            </a:extLst>
          </p:cNvPr>
          <p:cNvSpPr txBox="1">
            <a:spLocks/>
          </p:cNvSpPr>
          <p:nvPr/>
        </p:nvSpPr>
        <p:spPr>
          <a:xfrm>
            <a:off x="2017393" y="1397052"/>
            <a:ext cx="1629056" cy="41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1200" dirty="0">
                <a:solidFill>
                  <a:schemeClr val="lt1"/>
                </a:solidFill>
              </a:rPr>
              <a:t>July </a:t>
            </a:r>
            <a:r>
              <a:rPr lang="en-GB" sz="1200" dirty="0" err="1">
                <a:solidFill>
                  <a:schemeClr val="lt1"/>
                </a:solidFill>
              </a:rPr>
              <a:t>Trendafilov</a:t>
            </a:r>
            <a:endParaRPr lang="en-GB" sz="1200" dirty="0">
              <a:solidFill>
                <a:schemeClr val="lt1"/>
              </a:solidFill>
            </a:endParaRPr>
          </a:p>
        </p:txBody>
      </p:sp>
      <p:sp>
        <p:nvSpPr>
          <p:cNvPr id="28" name="Google Shape;724;p50">
            <a:extLst>
              <a:ext uri="{FF2B5EF4-FFF2-40B4-BE49-F238E27FC236}">
                <a16:creationId xmlns:a16="http://schemas.microsoft.com/office/drawing/2014/main" id="{F5441AA7-C5AA-4A35-9194-7DBFB5B8A90C}"/>
              </a:ext>
            </a:extLst>
          </p:cNvPr>
          <p:cNvSpPr txBox="1">
            <a:spLocks/>
          </p:cNvSpPr>
          <p:nvPr/>
        </p:nvSpPr>
        <p:spPr>
          <a:xfrm>
            <a:off x="3821053" y="1410742"/>
            <a:ext cx="1370817" cy="41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1200" dirty="0">
                <a:solidFill>
                  <a:schemeClr val="lt1"/>
                </a:solidFill>
              </a:rPr>
              <a:t>Misha </a:t>
            </a:r>
            <a:r>
              <a:rPr lang="en-GB" sz="1200" dirty="0" err="1">
                <a:solidFill>
                  <a:schemeClr val="lt1"/>
                </a:solidFill>
              </a:rPr>
              <a:t>Rozkvas</a:t>
            </a:r>
            <a:endParaRPr lang="en-GB" sz="1200" dirty="0">
              <a:solidFill>
                <a:schemeClr val="lt1"/>
              </a:solidFill>
            </a:endParaRPr>
          </a:p>
        </p:txBody>
      </p:sp>
      <p:sp>
        <p:nvSpPr>
          <p:cNvPr id="31" name="Google Shape;724;p50">
            <a:extLst>
              <a:ext uri="{FF2B5EF4-FFF2-40B4-BE49-F238E27FC236}">
                <a16:creationId xmlns:a16="http://schemas.microsoft.com/office/drawing/2014/main" id="{9E7C859E-96D7-447E-8D91-B76DCB5BD532}"/>
              </a:ext>
            </a:extLst>
          </p:cNvPr>
          <p:cNvSpPr txBox="1">
            <a:spLocks/>
          </p:cNvSpPr>
          <p:nvPr/>
        </p:nvSpPr>
        <p:spPr>
          <a:xfrm>
            <a:off x="5562872" y="1415397"/>
            <a:ext cx="1216623" cy="41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1200" dirty="0" err="1">
                <a:solidFill>
                  <a:schemeClr val="lt1"/>
                </a:solidFill>
              </a:rPr>
              <a:t>Chiem</a:t>
            </a:r>
            <a:r>
              <a:rPr lang="en-GB" sz="1200" dirty="0">
                <a:solidFill>
                  <a:schemeClr val="lt1"/>
                </a:solidFill>
              </a:rPr>
              <a:t> Dings</a:t>
            </a:r>
          </a:p>
        </p:txBody>
      </p:sp>
      <p:pic>
        <p:nvPicPr>
          <p:cNvPr id="32" name="Google Shape;731;p50">
            <a:extLst>
              <a:ext uri="{FF2B5EF4-FFF2-40B4-BE49-F238E27FC236}">
                <a16:creationId xmlns:a16="http://schemas.microsoft.com/office/drawing/2014/main" id="{58E503AB-87F2-4BEC-B9FB-8C2DFB41110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8762" t="-595" r="23736" b="14321"/>
          <a:stretch/>
        </p:blipFill>
        <p:spPr>
          <a:xfrm>
            <a:off x="5579039" y="1907280"/>
            <a:ext cx="1148043" cy="1188854"/>
          </a:xfrm>
          <a:prstGeom prst="roundRect">
            <a:avLst>
              <a:gd name="adj" fmla="val 16336"/>
            </a:avLst>
          </a:prstGeom>
          <a:noFill/>
          <a:ln>
            <a:noFill/>
          </a:ln>
        </p:spPr>
      </p:pic>
      <p:sp>
        <p:nvSpPr>
          <p:cNvPr id="34" name="Google Shape;724;p50">
            <a:extLst>
              <a:ext uri="{FF2B5EF4-FFF2-40B4-BE49-F238E27FC236}">
                <a16:creationId xmlns:a16="http://schemas.microsoft.com/office/drawing/2014/main" id="{30A35C77-DC71-44DD-8659-933A784FA378}"/>
              </a:ext>
            </a:extLst>
          </p:cNvPr>
          <p:cNvSpPr txBox="1">
            <a:spLocks/>
          </p:cNvSpPr>
          <p:nvPr/>
        </p:nvSpPr>
        <p:spPr>
          <a:xfrm>
            <a:off x="7009764" y="1408828"/>
            <a:ext cx="1629056" cy="41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1200" dirty="0">
                <a:solidFill>
                  <a:schemeClr val="lt1"/>
                </a:solidFill>
              </a:rPr>
              <a:t>Nick Mulders</a:t>
            </a:r>
          </a:p>
        </p:txBody>
      </p:sp>
      <p:sp>
        <p:nvSpPr>
          <p:cNvPr id="40" name="Google Shape;728;p50">
            <a:extLst>
              <a:ext uri="{FF2B5EF4-FFF2-40B4-BE49-F238E27FC236}">
                <a16:creationId xmlns:a16="http://schemas.microsoft.com/office/drawing/2014/main" id="{92DD7EF7-FB69-4E81-A7ED-26C02A22C405}"/>
              </a:ext>
            </a:extLst>
          </p:cNvPr>
          <p:cNvSpPr txBox="1">
            <a:spLocks/>
          </p:cNvSpPr>
          <p:nvPr/>
        </p:nvSpPr>
        <p:spPr>
          <a:xfrm>
            <a:off x="2073100" y="3192443"/>
            <a:ext cx="1540749" cy="1281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pPr marL="0" indent="0"/>
            <a:r>
              <a:rPr lang="en-GB" sz="1300" dirty="0"/>
              <a:t>July knows a lot about C, C# and C++ and also assists in debugging where needed</a:t>
            </a:r>
          </a:p>
        </p:txBody>
      </p:sp>
      <p:sp>
        <p:nvSpPr>
          <p:cNvPr id="41" name="Google Shape;728;p50">
            <a:extLst>
              <a:ext uri="{FF2B5EF4-FFF2-40B4-BE49-F238E27FC236}">
                <a16:creationId xmlns:a16="http://schemas.microsoft.com/office/drawing/2014/main" id="{91827320-EDD8-4C79-9094-259660631F55}"/>
              </a:ext>
            </a:extLst>
          </p:cNvPr>
          <p:cNvSpPr txBox="1">
            <a:spLocks/>
          </p:cNvSpPr>
          <p:nvPr/>
        </p:nvSpPr>
        <p:spPr>
          <a:xfrm>
            <a:off x="3687927" y="3190558"/>
            <a:ext cx="1649010" cy="1078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pPr marL="0" indent="0"/>
            <a:r>
              <a:rPr lang="en-GB" sz="1300" dirty="0"/>
              <a:t>Misha is our C coder that programs sensors for easier use of household devices</a:t>
            </a:r>
          </a:p>
        </p:txBody>
      </p:sp>
      <p:sp>
        <p:nvSpPr>
          <p:cNvPr id="42" name="Google Shape;728;p50">
            <a:extLst>
              <a:ext uri="{FF2B5EF4-FFF2-40B4-BE49-F238E27FC236}">
                <a16:creationId xmlns:a16="http://schemas.microsoft.com/office/drawing/2014/main" id="{0409E713-EDA0-4DDD-926D-C2CD9F4B289F}"/>
              </a:ext>
            </a:extLst>
          </p:cNvPr>
          <p:cNvSpPr txBox="1">
            <a:spLocks/>
          </p:cNvSpPr>
          <p:nvPr/>
        </p:nvSpPr>
        <p:spPr>
          <a:xfrm>
            <a:off x="5379580" y="3194459"/>
            <a:ext cx="1545992" cy="128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pPr marL="0" indent="0"/>
            <a:r>
              <a:rPr lang="en-GB" sz="1300" dirty="0" err="1"/>
              <a:t>Chiem</a:t>
            </a:r>
            <a:r>
              <a:rPr lang="en-GB" sz="1300" dirty="0"/>
              <a:t> is our C# developer and</a:t>
            </a:r>
          </a:p>
          <a:p>
            <a:pPr marL="0" indent="0"/>
            <a:r>
              <a:rPr lang="en-GB" sz="1300" dirty="0"/>
              <a:t>played a big role in integrating all the components together</a:t>
            </a:r>
          </a:p>
        </p:txBody>
      </p:sp>
      <p:sp>
        <p:nvSpPr>
          <p:cNvPr id="43" name="Google Shape;728;p50">
            <a:extLst>
              <a:ext uri="{FF2B5EF4-FFF2-40B4-BE49-F238E27FC236}">
                <a16:creationId xmlns:a16="http://schemas.microsoft.com/office/drawing/2014/main" id="{847A73E4-E66F-4378-B7D7-6202E50487C9}"/>
              </a:ext>
            </a:extLst>
          </p:cNvPr>
          <p:cNvSpPr txBox="1">
            <a:spLocks/>
          </p:cNvSpPr>
          <p:nvPr/>
        </p:nvSpPr>
        <p:spPr>
          <a:xfrm>
            <a:off x="7049786" y="3190559"/>
            <a:ext cx="1540749" cy="1078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 sz="1400" b="0" i="0" u="none" strike="noStrike" cap="none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pPr marL="0" indent="0"/>
            <a:r>
              <a:rPr lang="en-GB" sz="1300" dirty="0"/>
              <a:t>Nick is our c/</a:t>
            </a:r>
            <a:r>
              <a:rPr lang="en-GB" sz="1300" dirty="0" err="1"/>
              <a:t>c++</a:t>
            </a:r>
            <a:r>
              <a:rPr lang="en-GB" sz="1300" dirty="0"/>
              <a:t> programmer who programs smart home devices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3CF425-396E-444B-987B-CCB6C3CA1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145" r="4139" b="24650"/>
          <a:stretch/>
        </p:blipFill>
        <p:spPr>
          <a:xfrm>
            <a:off x="3934417" y="1900507"/>
            <a:ext cx="1140550" cy="1188854"/>
          </a:xfrm>
          <a:prstGeom prst="round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74D848-3CE1-45FD-82AE-2EE59457BC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77" b="24102"/>
          <a:stretch/>
        </p:blipFill>
        <p:spPr>
          <a:xfrm>
            <a:off x="5579039" y="1907280"/>
            <a:ext cx="1148043" cy="1182081"/>
          </a:xfrm>
          <a:prstGeom prst="round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C19E68-EB10-4915-8336-B486C459E5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902"/>
          <a:stretch/>
        </p:blipFill>
        <p:spPr>
          <a:xfrm>
            <a:off x="2264013" y="1907280"/>
            <a:ext cx="1164237" cy="1182081"/>
          </a:xfrm>
          <a:prstGeom prst="round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368148C-81FA-41BA-AEBA-E89E64E438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3" r="26399"/>
          <a:stretch/>
        </p:blipFill>
        <p:spPr bwMode="auto">
          <a:xfrm rot="5400000" flipV="1">
            <a:off x="7225256" y="1934937"/>
            <a:ext cx="1188852" cy="114708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02C04A-E3AF-431E-A29C-BA7D74E138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467"/>
          <a:stretch/>
        </p:blipFill>
        <p:spPr>
          <a:xfrm>
            <a:off x="614741" y="1908810"/>
            <a:ext cx="1142491" cy="1190759"/>
          </a:xfrm>
          <a:prstGeom prst="round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3262650" y="1608025"/>
            <a:ext cx="2618700" cy="2401044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472600" y="1608025"/>
            <a:ext cx="2618700" cy="2403885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400" name="Google Shape;400;p33"/>
          <p:cNvSpPr txBox="1">
            <a:spLocks noGrp="1"/>
          </p:cNvSpPr>
          <p:nvPr>
            <p:ph type="title" idx="6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Introduction</a:t>
            </a:r>
          </a:p>
        </p:txBody>
      </p:sp>
      <p:sp>
        <p:nvSpPr>
          <p:cNvPr id="403" name="Google Shape;403;p33"/>
          <p:cNvSpPr txBox="1">
            <a:spLocks noGrp="1"/>
          </p:cNvSpPr>
          <p:nvPr>
            <p:ph type="title" idx="2"/>
          </p:nvPr>
        </p:nvSpPr>
        <p:spPr>
          <a:xfrm>
            <a:off x="3891911" y="1887867"/>
            <a:ext cx="1984328" cy="36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" dirty="0"/>
              <a:t>Main Features</a:t>
            </a:r>
            <a:endParaRPr lang="en-US" dirty="0"/>
          </a:p>
        </p:txBody>
      </p:sp>
      <p:sp>
        <p:nvSpPr>
          <p:cNvPr id="404" name="Google Shape;404;p33"/>
          <p:cNvSpPr txBox="1">
            <a:spLocks noGrp="1"/>
          </p:cNvSpPr>
          <p:nvPr>
            <p:ph type="subTitle" idx="3"/>
          </p:nvPr>
        </p:nvSpPr>
        <p:spPr>
          <a:xfrm>
            <a:off x="3417759" y="2381129"/>
            <a:ext cx="2330692" cy="22812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Reception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Doorlock</a:t>
            </a:r>
            <a:r>
              <a:rPr lang="en-GB" dirty="0"/>
              <a:t> system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Fire alarm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Ambient lighting system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Vending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Bathroom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GB" dirty="0"/>
          </a:p>
        </p:txBody>
      </p:sp>
      <p:sp>
        <p:nvSpPr>
          <p:cNvPr id="405" name="Google Shape;405;p33"/>
          <p:cNvSpPr txBox="1">
            <a:spLocks noGrp="1"/>
          </p:cNvSpPr>
          <p:nvPr>
            <p:ph type="title" idx="4"/>
          </p:nvPr>
        </p:nvSpPr>
        <p:spPr>
          <a:xfrm>
            <a:off x="1166655" y="1846179"/>
            <a:ext cx="1738200" cy="36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-GB"/>
              <a:t>Our goal</a:t>
            </a:r>
          </a:p>
        </p:txBody>
      </p:sp>
      <p:sp>
        <p:nvSpPr>
          <p:cNvPr id="406" name="Google Shape;406;p33"/>
          <p:cNvSpPr txBox="1">
            <a:spLocks noGrp="1"/>
          </p:cNvSpPr>
          <p:nvPr>
            <p:ph type="subTitle" idx="5"/>
          </p:nvPr>
        </p:nvSpPr>
        <p:spPr>
          <a:xfrm>
            <a:off x="735523" y="2383598"/>
            <a:ext cx="2103300" cy="13977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 dirty="0"/>
              <a:t>We automated your stay at the ambient student house, providing you with a cozy and comfortable experience</a:t>
            </a:r>
          </a:p>
        </p:txBody>
      </p:sp>
      <p:grpSp>
        <p:nvGrpSpPr>
          <p:cNvPr id="407" name="Google Shape;407;p33"/>
          <p:cNvGrpSpPr/>
          <p:nvPr/>
        </p:nvGrpSpPr>
        <p:grpSpPr>
          <a:xfrm>
            <a:off x="-2603528" y="3424840"/>
            <a:ext cx="1722165" cy="2697395"/>
            <a:chOff x="-4086523" y="2731971"/>
            <a:chExt cx="9161735" cy="4010865"/>
          </a:xfrm>
        </p:grpSpPr>
        <p:sp>
          <p:nvSpPr>
            <p:cNvPr id="408" name="Google Shape;408;p33"/>
            <p:cNvSpPr/>
            <p:nvPr/>
          </p:nvSpPr>
          <p:spPr>
            <a:xfrm>
              <a:off x="4931965" y="2776028"/>
              <a:ext cx="88156" cy="88156"/>
            </a:xfrm>
            <a:custGeom>
              <a:avLst/>
              <a:gdLst/>
              <a:ahLst/>
              <a:cxnLst/>
              <a:rect l="l" t="t" r="r" b="b"/>
              <a:pathLst>
                <a:path w="54417" h="54417" extrusionOk="0">
                  <a:moveTo>
                    <a:pt x="27220" y="13598"/>
                  </a:moveTo>
                  <a:cubicBezTo>
                    <a:pt x="34722" y="13598"/>
                    <a:pt x="40818" y="19695"/>
                    <a:pt x="40818" y="27196"/>
                  </a:cubicBezTo>
                  <a:cubicBezTo>
                    <a:pt x="40818" y="34698"/>
                    <a:pt x="34722" y="40818"/>
                    <a:pt x="27220" y="40818"/>
                  </a:cubicBezTo>
                  <a:cubicBezTo>
                    <a:pt x="19719" y="40818"/>
                    <a:pt x="13599" y="34698"/>
                    <a:pt x="13599" y="27196"/>
                  </a:cubicBezTo>
                  <a:cubicBezTo>
                    <a:pt x="13599" y="19695"/>
                    <a:pt x="19719" y="13598"/>
                    <a:pt x="27220" y="13598"/>
                  </a:cubicBezTo>
                  <a:close/>
                  <a:moveTo>
                    <a:pt x="27220" y="0"/>
                  </a:moveTo>
                  <a:cubicBezTo>
                    <a:pt x="12217" y="0"/>
                    <a:pt x="0" y="12193"/>
                    <a:pt x="0" y="27196"/>
                  </a:cubicBezTo>
                  <a:cubicBezTo>
                    <a:pt x="0" y="42199"/>
                    <a:pt x="12217" y="54416"/>
                    <a:pt x="27220" y="54416"/>
                  </a:cubicBezTo>
                  <a:cubicBezTo>
                    <a:pt x="42200" y="54416"/>
                    <a:pt x="54417" y="42199"/>
                    <a:pt x="54417" y="27196"/>
                  </a:cubicBezTo>
                  <a:cubicBezTo>
                    <a:pt x="54417" y="12193"/>
                    <a:pt x="42200" y="0"/>
                    <a:pt x="27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4876913" y="2731971"/>
              <a:ext cx="198299" cy="198337"/>
            </a:xfrm>
            <a:custGeom>
              <a:avLst/>
              <a:gdLst/>
              <a:ahLst/>
              <a:cxnLst/>
              <a:rect l="l" t="t" r="r" b="b"/>
              <a:pathLst>
                <a:path w="122407" h="122430" extrusionOk="0">
                  <a:moveTo>
                    <a:pt x="61203" y="13622"/>
                  </a:moveTo>
                  <a:cubicBezTo>
                    <a:pt x="87447" y="13622"/>
                    <a:pt x="108785" y="34960"/>
                    <a:pt x="108785" y="61227"/>
                  </a:cubicBezTo>
                  <a:cubicBezTo>
                    <a:pt x="108785" y="74492"/>
                    <a:pt x="103307" y="86542"/>
                    <a:pt x="94496" y="95186"/>
                  </a:cubicBezTo>
                  <a:cubicBezTo>
                    <a:pt x="85661" y="86494"/>
                    <a:pt x="73873" y="81612"/>
                    <a:pt x="61203" y="81612"/>
                  </a:cubicBezTo>
                  <a:cubicBezTo>
                    <a:pt x="48510" y="81612"/>
                    <a:pt x="36722" y="86494"/>
                    <a:pt x="27887" y="95186"/>
                  </a:cubicBezTo>
                  <a:cubicBezTo>
                    <a:pt x="19076" y="86542"/>
                    <a:pt x="13598" y="74492"/>
                    <a:pt x="13598" y="61227"/>
                  </a:cubicBezTo>
                  <a:cubicBezTo>
                    <a:pt x="13598" y="34960"/>
                    <a:pt x="34936" y="13622"/>
                    <a:pt x="61203" y="13622"/>
                  </a:cubicBezTo>
                  <a:close/>
                  <a:moveTo>
                    <a:pt x="61203" y="95186"/>
                  </a:moveTo>
                  <a:cubicBezTo>
                    <a:pt x="69443" y="95186"/>
                    <a:pt x="77207" y="98092"/>
                    <a:pt x="83279" y="103331"/>
                  </a:cubicBezTo>
                  <a:cubicBezTo>
                    <a:pt x="76683" y="106831"/>
                    <a:pt x="69134" y="108784"/>
                    <a:pt x="61203" y="108784"/>
                  </a:cubicBezTo>
                  <a:cubicBezTo>
                    <a:pt x="53249" y="108784"/>
                    <a:pt x="45724" y="106831"/>
                    <a:pt x="39104" y="103331"/>
                  </a:cubicBezTo>
                  <a:cubicBezTo>
                    <a:pt x="45200" y="98092"/>
                    <a:pt x="52940" y="95186"/>
                    <a:pt x="61203" y="95186"/>
                  </a:cubicBezTo>
                  <a:close/>
                  <a:moveTo>
                    <a:pt x="61203" y="0"/>
                  </a:moveTo>
                  <a:cubicBezTo>
                    <a:pt x="27458" y="0"/>
                    <a:pt x="0" y="27458"/>
                    <a:pt x="0" y="61227"/>
                  </a:cubicBezTo>
                  <a:cubicBezTo>
                    <a:pt x="0" y="94924"/>
                    <a:pt x="27411" y="122430"/>
                    <a:pt x="61203" y="122430"/>
                  </a:cubicBezTo>
                  <a:cubicBezTo>
                    <a:pt x="94972" y="122430"/>
                    <a:pt x="122407" y="94900"/>
                    <a:pt x="122407" y="61203"/>
                  </a:cubicBezTo>
                  <a:cubicBezTo>
                    <a:pt x="122407" y="27458"/>
                    <a:pt x="94949" y="0"/>
                    <a:pt x="61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-4086523" y="6366842"/>
              <a:ext cx="330320" cy="375994"/>
            </a:xfrm>
            <a:custGeom>
              <a:avLst/>
              <a:gdLst/>
              <a:ahLst/>
              <a:cxnLst/>
              <a:rect l="l" t="t" r="r" b="b"/>
              <a:pathLst>
                <a:path w="203901" h="232095" extrusionOk="0">
                  <a:moveTo>
                    <a:pt x="101927" y="14694"/>
                  </a:moveTo>
                  <a:cubicBezTo>
                    <a:pt x="128956" y="31649"/>
                    <a:pt x="159391" y="40770"/>
                    <a:pt x="190302" y="41032"/>
                  </a:cubicBezTo>
                  <a:lnTo>
                    <a:pt x="190302" y="114881"/>
                  </a:lnTo>
                  <a:cubicBezTo>
                    <a:pt x="190302" y="166320"/>
                    <a:pt x="152366" y="210567"/>
                    <a:pt x="101927" y="218211"/>
                  </a:cubicBezTo>
                  <a:cubicBezTo>
                    <a:pt x="54202" y="211114"/>
                    <a:pt x="13527" y="168796"/>
                    <a:pt x="13527" y="114881"/>
                  </a:cubicBezTo>
                  <a:lnTo>
                    <a:pt x="13527" y="41032"/>
                  </a:lnTo>
                  <a:cubicBezTo>
                    <a:pt x="44462" y="40746"/>
                    <a:pt x="74897" y="31649"/>
                    <a:pt x="101927" y="14694"/>
                  </a:cubicBezTo>
                  <a:close/>
                  <a:moveTo>
                    <a:pt x="101930" y="0"/>
                  </a:moveTo>
                  <a:cubicBezTo>
                    <a:pt x="100623" y="0"/>
                    <a:pt x="99319" y="381"/>
                    <a:pt x="98188" y="1143"/>
                  </a:cubicBezTo>
                  <a:cubicBezTo>
                    <a:pt x="72039" y="18504"/>
                    <a:pt x="42271" y="27672"/>
                    <a:pt x="12074" y="27672"/>
                  </a:cubicBezTo>
                  <a:lnTo>
                    <a:pt x="6788" y="27672"/>
                  </a:lnTo>
                  <a:cubicBezTo>
                    <a:pt x="3025" y="27672"/>
                    <a:pt x="1" y="30697"/>
                    <a:pt x="1" y="34460"/>
                  </a:cubicBezTo>
                  <a:lnTo>
                    <a:pt x="1" y="115095"/>
                  </a:lnTo>
                  <a:cubicBezTo>
                    <a:pt x="1" y="175798"/>
                    <a:pt x="45891" y="224355"/>
                    <a:pt x="101045" y="232023"/>
                  </a:cubicBezTo>
                  <a:cubicBezTo>
                    <a:pt x="101355" y="232071"/>
                    <a:pt x="101688" y="232095"/>
                    <a:pt x="101998" y="232095"/>
                  </a:cubicBezTo>
                  <a:cubicBezTo>
                    <a:pt x="102331" y="232095"/>
                    <a:pt x="102641" y="232071"/>
                    <a:pt x="102951" y="232023"/>
                  </a:cubicBezTo>
                  <a:cubicBezTo>
                    <a:pt x="160891" y="223807"/>
                    <a:pt x="203900" y="173678"/>
                    <a:pt x="203900" y="115095"/>
                  </a:cubicBezTo>
                  <a:lnTo>
                    <a:pt x="203900" y="34460"/>
                  </a:lnTo>
                  <a:cubicBezTo>
                    <a:pt x="203900" y="30721"/>
                    <a:pt x="200876" y="27672"/>
                    <a:pt x="197113" y="27672"/>
                  </a:cubicBezTo>
                  <a:lnTo>
                    <a:pt x="191826" y="27672"/>
                  </a:lnTo>
                  <a:cubicBezTo>
                    <a:pt x="161629" y="27672"/>
                    <a:pt x="131838" y="18504"/>
                    <a:pt x="105689" y="1143"/>
                  </a:cubicBezTo>
                  <a:cubicBezTo>
                    <a:pt x="104546" y="381"/>
                    <a:pt x="103236" y="0"/>
                    <a:pt x="101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1028" name="Picture 4" descr="Smart Home Images, Stock Photos &amp;amp; Vectors | Shutterstock">
            <a:extLst>
              <a:ext uri="{FF2B5EF4-FFF2-40B4-BE49-F238E27FC236}">
                <a16:creationId xmlns:a16="http://schemas.microsoft.com/office/drawing/2014/main" id="{C28D8538-C853-41CC-AF97-022706FAA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9"/>
          <a:stretch/>
        </p:blipFill>
        <p:spPr bwMode="auto">
          <a:xfrm>
            <a:off x="6055347" y="1922630"/>
            <a:ext cx="2833714" cy="18466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oogle Shape;9663;p66">
            <a:extLst>
              <a:ext uri="{FF2B5EF4-FFF2-40B4-BE49-F238E27FC236}">
                <a16:creationId xmlns:a16="http://schemas.microsoft.com/office/drawing/2014/main" id="{17487712-BCE1-422A-9392-0331A08B37FA}"/>
              </a:ext>
            </a:extLst>
          </p:cNvPr>
          <p:cNvGrpSpPr/>
          <p:nvPr/>
        </p:nvGrpSpPr>
        <p:grpSpPr>
          <a:xfrm>
            <a:off x="718681" y="1773848"/>
            <a:ext cx="272686" cy="373766"/>
            <a:chOff x="3109957" y="2651151"/>
            <a:chExt cx="231600" cy="317450"/>
          </a:xfrm>
          <a:solidFill>
            <a:schemeClr val="tx2"/>
          </a:solidFill>
        </p:grpSpPr>
        <p:sp>
          <p:nvSpPr>
            <p:cNvPr id="45" name="Google Shape;9664;p66">
              <a:extLst>
                <a:ext uri="{FF2B5EF4-FFF2-40B4-BE49-F238E27FC236}">
                  <a16:creationId xmlns:a16="http://schemas.microsoft.com/office/drawing/2014/main" id="{3B3985B1-8FB3-4DBF-B840-2809FFCF49BB}"/>
                </a:ext>
              </a:extLst>
            </p:cNvPr>
            <p:cNvSpPr/>
            <p:nvPr/>
          </p:nvSpPr>
          <p:spPr>
            <a:xfrm>
              <a:off x="3109957" y="2651151"/>
              <a:ext cx="231600" cy="317450"/>
            </a:xfrm>
            <a:custGeom>
              <a:avLst/>
              <a:gdLst/>
              <a:ahLst/>
              <a:cxnLst/>
              <a:rect l="l" t="t" r="r" b="b"/>
              <a:pathLst>
                <a:path w="9264" h="12698" extrusionOk="0">
                  <a:moveTo>
                    <a:pt x="4546" y="892"/>
                  </a:moveTo>
                  <a:cubicBezTo>
                    <a:pt x="4811" y="892"/>
                    <a:pt x="5082" y="920"/>
                    <a:pt x="5357" y="977"/>
                  </a:cubicBezTo>
                  <a:cubicBezTo>
                    <a:pt x="6964" y="1292"/>
                    <a:pt x="8287" y="2742"/>
                    <a:pt x="8287" y="4600"/>
                  </a:cubicBezTo>
                  <a:cubicBezTo>
                    <a:pt x="8287" y="5987"/>
                    <a:pt x="7531" y="7215"/>
                    <a:pt x="6396" y="7845"/>
                  </a:cubicBezTo>
                  <a:cubicBezTo>
                    <a:pt x="5987" y="8034"/>
                    <a:pt x="5798" y="8475"/>
                    <a:pt x="5798" y="8885"/>
                  </a:cubicBezTo>
                  <a:lnTo>
                    <a:pt x="5798" y="9169"/>
                  </a:lnTo>
                  <a:lnTo>
                    <a:pt x="3309" y="9169"/>
                  </a:lnTo>
                  <a:lnTo>
                    <a:pt x="3309" y="8854"/>
                  </a:lnTo>
                  <a:cubicBezTo>
                    <a:pt x="3309" y="8412"/>
                    <a:pt x="3088" y="8034"/>
                    <a:pt x="2679" y="7782"/>
                  </a:cubicBezTo>
                  <a:cubicBezTo>
                    <a:pt x="1545" y="7121"/>
                    <a:pt x="820" y="5955"/>
                    <a:pt x="820" y="4600"/>
                  </a:cubicBezTo>
                  <a:cubicBezTo>
                    <a:pt x="820" y="2536"/>
                    <a:pt x="2499" y="892"/>
                    <a:pt x="4546" y="892"/>
                  </a:cubicBezTo>
                  <a:close/>
                  <a:moveTo>
                    <a:pt x="5798" y="9956"/>
                  </a:moveTo>
                  <a:lnTo>
                    <a:pt x="5798" y="10681"/>
                  </a:lnTo>
                  <a:cubicBezTo>
                    <a:pt x="5798" y="10901"/>
                    <a:pt x="5609" y="11059"/>
                    <a:pt x="5357" y="11090"/>
                  </a:cubicBezTo>
                  <a:lnTo>
                    <a:pt x="3719" y="11090"/>
                  </a:lnTo>
                  <a:cubicBezTo>
                    <a:pt x="3467" y="11090"/>
                    <a:pt x="3309" y="10901"/>
                    <a:pt x="3277" y="10681"/>
                  </a:cubicBezTo>
                  <a:lnTo>
                    <a:pt x="3277" y="9956"/>
                  </a:lnTo>
                  <a:close/>
                  <a:moveTo>
                    <a:pt x="4443" y="1"/>
                  </a:moveTo>
                  <a:cubicBezTo>
                    <a:pt x="2049" y="32"/>
                    <a:pt x="1" y="2080"/>
                    <a:pt x="1" y="4600"/>
                  </a:cubicBezTo>
                  <a:cubicBezTo>
                    <a:pt x="1" y="6270"/>
                    <a:pt x="883" y="7719"/>
                    <a:pt x="2238" y="8539"/>
                  </a:cubicBezTo>
                  <a:cubicBezTo>
                    <a:pt x="2332" y="8570"/>
                    <a:pt x="2395" y="8696"/>
                    <a:pt x="2458" y="8759"/>
                  </a:cubicBezTo>
                  <a:lnTo>
                    <a:pt x="2458" y="10681"/>
                  </a:lnTo>
                  <a:cubicBezTo>
                    <a:pt x="2458" y="11216"/>
                    <a:pt x="2805" y="11689"/>
                    <a:pt x="3309" y="11847"/>
                  </a:cubicBezTo>
                  <a:cubicBezTo>
                    <a:pt x="3467" y="12351"/>
                    <a:pt x="3939" y="12697"/>
                    <a:pt x="4506" y="12697"/>
                  </a:cubicBezTo>
                  <a:cubicBezTo>
                    <a:pt x="5042" y="12697"/>
                    <a:pt x="5514" y="12351"/>
                    <a:pt x="5672" y="11847"/>
                  </a:cubicBezTo>
                  <a:cubicBezTo>
                    <a:pt x="6176" y="11689"/>
                    <a:pt x="6554" y="11216"/>
                    <a:pt x="6554" y="10681"/>
                  </a:cubicBezTo>
                  <a:lnTo>
                    <a:pt x="6554" y="8854"/>
                  </a:lnTo>
                  <a:cubicBezTo>
                    <a:pt x="6554" y="8728"/>
                    <a:pt x="6617" y="8570"/>
                    <a:pt x="6712" y="8507"/>
                  </a:cubicBezTo>
                  <a:cubicBezTo>
                    <a:pt x="8318" y="7593"/>
                    <a:pt x="9263" y="5735"/>
                    <a:pt x="8948" y="3750"/>
                  </a:cubicBezTo>
                  <a:cubicBezTo>
                    <a:pt x="8602" y="1702"/>
                    <a:pt x="6806" y="1"/>
                    <a:pt x="44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665;p66">
              <a:extLst>
                <a:ext uri="{FF2B5EF4-FFF2-40B4-BE49-F238E27FC236}">
                  <a16:creationId xmlns:a16="http://schemas.microsoft.com/office/drawing/2014/main" id="{AE9A859E-7E2A-4104-994F-E2E57E3BD8B2}"/>
                </a:ext>
              </a:extLst>
            </p:cNvPr>
            <p:cNvSpPr/>
            <p:nvPr/>
          </p:nvSpPr>
          <p:spPr>
            <a:xfrm>
              <a:off x="3150132" y="2693676"/>
              <a:ext cx="84300" cy="83525"/>
            </a:xfrm>
            <a:custGeom>
              <a:avLst/>
              <a:gdLst/>
              <a:ahLst/>
              <a:cxnLst/>
              <a:rect l="l" t="t" r="r" b="b"/>
              <a:pathLst>
                <a:path w="3372" h="3341" extrusionOk="0">
                  <a:moveTo>
                    <a:pt x="2931" y="1"/>
                  </a:moveTo>
                  <a:cubicBezTo>
                    <a:pt x="1355" y="1"/>
                    <a:pt x="64" y="1293"/>
                    <a:pt x="1" y="2899"/>
                  </a:cubicBezTo>
                  <a:cubicBezTo>
                    <a:pt x="1" y="3120"/>
                    <a:pt x="158" y="3340"/>
                    <a:pt x="410" y="3340"/>
                  </a:cubicBezTo>
                  <a:cubicBezTo>
                    <a:pt x="631" y="3340"/>
                    <a:pt x="851" y="3120"/>
                    <a:pt x="851" y="2899"/>
                  </a:cubicBezTo>
                  <a:cubicBezTo>
                    <a:pt x="883" y="1765"/>
                    <a:pt x="1796" y="820"/>
                    <a:pt x="2931" y="820"/>
                  </a:cubicBezTo>
                  <a:cubicBezTo>
                    <a:pt x="3151" y="820"/>
                    <a:pt x="3372" y="631"/>
                    <a:pt x="3372" y="379"/>
                  </a:cubicBezTo>
                  <a:cubicBezTo>
                    <a:pt x="3372" y="190"/>
                    <a:pt x="3151" y="1"/>
                    <a:pt x="2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9998;p67">
            <a:extLst>
              <a:ext uri="{FF2B5EF4-FFF2-40B4-BE49-F238E27FC236}">
                <a16:creationId xmlns:a16="http://schemas.microsoft.com/office/drawing/2014/main" id="{F1CF233D-FC22-485A-9F6D-0520C6E51704}"/>
              </a:ext>
            </a:extLst>
          </p:cNvPr>
          <p:cNvGrpSpPr/>
          <p:nvPr/>
        </p:nvGrpSpPr>
        <p:grpSpPr>
          <a:xfrm>
            <a:off x="3432518" y="1803136"/>
            <a:ext cx="366269" cy="368091"/>
            <a:chOff x="-62150375" y="2664925"/>
            <a:chExt cx="316650" cy="318225"/>
          </a:xfrm>
          <a:solidFill>
            <a:schemeClr val="tx1"/>
          </a:solidFill>
        </p:grpSpPr>
        <p:sp>
          <p:nvSpPr>
            <p:cNvPr id="63" name="Google Shape;9999;p67">
              <a:extLst>
                <a:ext uri="{FF2B5EF4-FFF2-40B4-BE49-F238E27FC236}">
                  <a16:creationId xmlns:a16="http://schemas.microsoft.com/office/drawing/2014/main" id="{9CBA2A52-EE1B-4EF1-961A-05E675E6BA0A}"/>
                </a:ext>
              </a:extLst>
            </p:cNvPr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00;p67">
              <a:extLst>
                <a:ext uri="{FF2B5EF4-FFF2-40B4-BE49-F238E27FC236}">
                  <a16:creationId xmlns:a16="http://schemas.microsoft.com/office/drawing/2014/main" id="{6252C750-2A89-4532-919F-166476FF8104}"/>
                </a:ext>
              </a:extLst>
            </p:cNvPr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01;p67">
              <a:extLst>
                <a:ext uri="{FF2B5EF4-FFF2-40B4-BE49-F238E27FC236}">
                  <a16:creationId xmlns:a16="http://schemas.microsoft.com/office/drawing/2014/main" id="{6F4DE0E8-D175-47DC-B903-7B3A4C11FC8B}"/>
                </a:ext>
              </a:extLst>
            </p:cNvPr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02;p67">
              <a:extLst>
                <a:ext uri="{FF2B5EF4-FFF2-40B4-BE49-F238E27FC236}">
                  <a16:creationId xmlns:a16="http://schemas.microsoft.com/office/drawing/2014/main" id="{24670391-B854-4CB3-8769-D252712F3024}"/>
                </a:ext>
              </a:extLst>
            </p:cNvPr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9799;p66">
            <a:extLst>
              <a:ext uri="{FF2B5EF4-FFF2-40B4-BE49-F238E27FC236}">
                <a16:creationId xmlns:a16="http://schemas.microsoft.com/office/drawing/2014/main" id="{FD70959C-7FD6-4107-B7C9-B8BB5E687EEE}"/>
              </a:ext>
            </a:extLst>
          </p:cNvPr>
          <p:cNvSpPr/>
          <p:nvPr/>
        </p:nvSpPr>
        <p:spPr>
          <a:xfrm>
            <a:off x="-79099913" y="3039279"/>
            <a:ext cx="149609" cy="85144"/>
          </a:xfrm>
          <a:custGeom>
            <a:avLst/>
            <a:gdLst/>
            <a:ahLst/>
            <a:cxnLst/>
            <a:rect l="l" t="t" r="r" b="b"/>
            <a:pathLst>
              <a:path w="11910" h="7720" extrusionOk="0">
                <a:moveTo>
                  <a:pt x="5955" y="756"/>
                </a:moveTo>
                <a:cubicBezTo>
                  <a:pt x="7405" y="756"/>
                  <a:pt x="8791" y="1670"/>
                  <a:pt x="9673" y="2426"/>
                </a:cubicBezTo>
                <a:cubicBezTo>
                  <a:pt x="10335" y="3025"/>
                  <a:pt x="10839" y="3592"/>
                  <a:pt x="11091" y="3938"/>
                </a:cubicBezTo>
                <a:cubicBezTo>
                  <a:pt x="10524" y="4632"/>
                  <a:pt x="8413" y="7026"/>
                  <a:pt x="5955" y="7026"/>
                </a:cubicBezTo>
                <a:cubicBezTo>
                  <a:pt x="4506" y="7026"/>
                  <a:pt x="3120" y="6144"/>
                  <a:pt x="2269" y="5388"/>
                </a:cubicBezTo>
                <a:cubicBezTo>
                  <a:pt x="1576" y="4789"/>
                  <a:pt x="1072" y="4190"/>
                  <a:pt x="852" y="3875"/>
                </a:cubicBezTo>
                <a:cubicBezTo>
                  <a:pt x="1419" y="3182"/>
                  <a:pt x="3529" y="788"/>
                  <a:pt x="5955" y="756"/>
                </a:cubicBezTo>
                <a:close/>
                <a:moveTo>
                  <a:pt x="5955" y="0"/>
                </a:moveTo>
                <a:cubicBezTo>
                  <a:pt x="5199" y="0"/>
                  <a:pt x="4412" y="189"/>
                  <a:pt x="3624" y="567"/>
                </a:cubicBezTo>
                <a:cubicBezTo>
                  <a:pt x="2994" y="882"/>
                  <a:pt x="2364" y="1324"/>
                  <a:pt x="1797" y="1828"/>
                </a:cubicBezTo>
                <a:cubicBezTo>
                  <a:pt x="757" y="2741"/>
                  <a:pt x="127" y="3623"/>
                  <a:pt x="95" y="3655"/>
                </a:cubicBezTo>
                <a:cubicBezTo>
                  <a:pt x="1" y="3781"/>
                  <a:pt x="1" y="3938"/>
                  <a:pt x="95" y="4033"/>
                </a:cubicBezTo>
                <a:cubicBezTo>
                  <a:pt x="127" y="4096"/>
                  <a:pt x="757" y="4978"/>
                  <a:pt x="1797" y="5860"/>
                </a:cubicBezTo>
                <a:cubicBezTo>
                  <a:pt x="2427" y="6396"/>
                  <a:pt x="2994" y="6805"/>
                  <a:pt x="3624" y="7120"/>
                </a:cubicBezTo>
                <a:cubicBezTo>
                  <a:pt x="4412" y="7499"/>
                  <a:pt x="5199" y="7719"/>
                  <a:pt x="5955" y="7719"/>
                </a:cubicBezTo>
                <a:cubicBezTo>
                  <a:pt x="6711" y="7719"/>
                  <a:pt x="7499" y="7499"/>
                  <a:pt x="8287" y="7120"/>
                </a:cubicBezTo>
                <a:cubicBezTo>
                  <a:pt x="8917" y="6805"/>
                  <a:pt x="9547" y="6364"/>
                  <a:pt x="10145" y="5860"/>
                </a:cubicBezTo>
                <a:cubicBezTo>
                  <a:pt x="11154" y="4947"/>
                  <a:pt x="11784" y="4096"/>
                  <a:pt x="11815" y="4033"/>
                </a:cubicBezTo>
                <a:cubicBezTo>
                  <a:pt x="11910" y="3938"/>
                  <a:pt x="11910" y="3781"/>
                  <a:pt x="11815" y="3655"/>
                </a:cubicBezTo>
                <a:cubicBezTo>
                  <a:pt x="11784" y="3623"/>
                  <a:pt x="11154" y="2710"/>
                  <a:pt x="10145" y="1828"/>
                </a:cubicBezTo>
                <a:cubicBezTo>
                  <a:pt x="9515" y="1292"/>
                  <a:pt x="8917" y="882"/>
                  <a:pt x="8287" y="567"/>
                </a:cubicBezTo>
                <a:cubicBezTo>
                  <a:pt x="7499" y="189"/>
                  <a:pt x="6711" y="0"/>
                  <a:pt x="595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/>
          <p:nvPr/>
        </p:nvSpPr>
        <p:spPr>
          <a:xfrm>
            <a:off x="720000" y="902400"/>
            <a:ext cx="2732874" cy="2597282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449" name="Google Shape;449;p36"/>
          <p:cNvSpPr txBox="1">
            <a:spLocks noGrp="1"/>
          </p:cNvSpPr>
          <p:nvPr>
            <p:ph type="subTitle" idx="1"/>
          </p:nvPr>
        </p:nvSpPr>
        <p:spPr>
          <a:xfrm>
            <a:off x="1027247" y="1892812"/>
            <a:ext cx="2124078" cy="194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SzPct val="130000"/>
              <a:buFont typeface="Wingdings"/>
              <a:buChar char="ü"/>
            </a:pPr>
            <a:r>
              <a:rPr lang="en" dirty="0"/>
              <a:t>Fast registration and de-registration</a:t>
            </a:r>
          </a:p>
          <a:p>
            <a:pPr marL="285750" indent="-285750">
              <a:buSzPct val="130000"/>
              <a:buFont typeface="Wingdings"/>
              <a:buChar char="ü"/>
            </a:pPr>
            <a:r>
              <a:rPr lang="en" dirty="0"/>
              <a:t>Simple user interface</a:t>
            </a:r>
          </a:p>
          <a:p>
            <a:pPr marL="285750" indent="-285750">
              <a:buSzPct val="130000"/>
              <a:buFont typeface="Wingdings"/>
              <a:buChar char="ü"/>
            </a:pPr>
            <a:r>
              <a:rPr lang="en" dirty="0"/>
              <a:t>Remotely control features</a:t>
            </a:r>
          </a:p>
        </p:txBody>
      </p:sp>
      <p:sp>
        <p:nvSpPr>
          <p:cNvPr id="450" name="Google Shape;450;p36"/>
          <p:cNvSpPr txBox="1">
            <a:spLocks noGrp="1"/>
          </p:cNvSpPr>
          <p:nvPr>
            <p:ph type="title"/>
          </p:nvPr>
        </p:nvSpPr>
        <p:spPr>
          <a:xfrm>
            <a:off x="938482" y="1213325"/>
            <a:ext cx="2736140" cy="42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Reception</a:t>
            </a:r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40EECA9-8275-4C0B-9EF2-21FEB9F53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727" y="1583453"/>
            <a:ext cx="5014159" cy="2761764"/>
          </a:xfrm>
          <a:prstGeom prst="roundRect">
            <a:avLst/>
          </a:prstGeom>
        </p:spPr>
      </p:pic>
      <p:sp>
        <p:nvSpPr>
          <p:cNvPr id="3" name="Google Shape;9453;p65">
            <a:extLst>
              <a:ext uri="{FF2B5EF4-FFF2-40B4-BE49-F238E27FC236}">
                <a16:creationId xmlns:a16="http://schemas.microsoft.com/office/drawing/2014/main" id="{9279DBA9-21AB-4623-83DD-D6D855F516F9}"/>
              </a:ext>
            </a:extLst>
          </p:cNvPr>
          <p:cNvSpPr>
            <a:spLocks noChangeAspect="1"/>
          </p:cNvSpPr>
          <p:nvPr/>
        </p:nvSpPr>
        <p:spPr>
          <a:xfrm>
            <a:off x="856377" y="1285072"/>
            <a:ext cx="318275" cy="298381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EA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/>
          <p:cNvSpPr/>
          <p:nvPr/>
        </p:nvSpPr>
        <p:spPr>
          <a:xfrm>
            <a:off x="720000" y="902400"/>
            <a:ext cx="2873100" cy="3023400"/>
          </a:xfrm>
          <a:prstGeom prst="roundRect">
            <a:avLst>
              <a:gd name="adj" fmla="val 9091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" name="Google Shape;450;p36">
            <a:extLst>
              <a:ext uri="{FF2B5EF4-FFF2-40B4-BE49-F238E27FC236}">
                <a16:creationId xmlns:a16="http://schemas.microsoft.com/office/drawing/2014/main" id="{FD02505C-A84C-4049-8DF5-1D7237042E91}"/>
              </a:ext>
            </a:extLst>
          </p:cNvPr>
          <p:cNvSpPr txBox="1">
            <a:spLocks/>
          </p:cNvSpPr>
          <p:nvPr/>
        </p:nvSpPr>
        <p:spPr>
          <a:xfrm>
            <a:off x="815117" y="1293297"/>
            <a:ext cx="2872387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GB" sz="3000" dirty="0" err="1">
                <a:solidFill>
                  <a:schemeClr val="bg2"/>
                </a:solidFill>
              </a:rPr>
              <a:t>Doorlock</a:t>
            </a:r>
            <a:r>
              <a:rPr lang="en-GB" sz="30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ED5C6F-5B8B-44BB-AA5E-037859025F9A}"/>
              </a:ext>
            </a:extLst>
          </p:cNvPr>
          <p:cNvSpPr txBox="1"/>
          <p:nvPr/>
        </p:nvSpPr>
        <p:spPr>
          <a:xfrm>
            <a:off x="817035" y="1955804"/>
            <a:ext cx="2779028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tx2"/>
              </a:buClr>
              <a:buSzPct val="140000"/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2"/>
                </a:solidFill>
              </a:rPr>
              <a:t>State-of-the-art locking mechanism in each bedroom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Clr>
                <a:schemeClr val="tx2"/>
              </a:buClr>
              <a:buSzPct val="140000"/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bg2"/>
                </a:solidFill>
              </a:rPr>
              <a:t>Upon break-in the alarm sounds automatically</a:t>
            </a:r>
          </a:p>
          <a:p>
            <a:pPr algn="ctr"/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2050" name="Picture 2" descr="How Do Hotel Door Locks Work? | GoKeyless">
            <a:extLst>
              <a:ext uri="{FF2B5EF4-FFF2-40B4-BE49-F238E27FC236}">
                <a16:creationId xmlns:a16="http://schemas.microsoft.com/office/drawing/2014/main" id="{1871141D-46C5-4E97-934B-AD7A1D605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6653" y="902400"/>
            <a:ext cx="4535101" cy="30234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oogle Shape;9291;p65">
            <a:extLst>
              <a:ext uri="{FF2B5EF4-FFF2-40B4-BE49-F238E27FC236}">
                <a16:creationId xmlns:a16="http://schemas.microsoft.com/office/drawing/2014/main" id="{37E26785-A90C-46D1-8B11-7379B389A210}"/>
              </a:ext>
            </a:extLst>
          </p:cNvPr>
          <p:cNvGrpSpPr/>
          <p:nvPr/>
        </p:nvGrpSpPr>
        <p:grpSpPr>
          <a:xfrm>
            <a:off x="843253" y="1371845"/>
            <a:ext cx="341488" cy="179405"/>
            <a:chOff x="2080675" y="352325"/>
            <a:chExt cx="485000" cy="254800"/>
          </a:xfrm>
          <a:solidFill>
            <a:schemeClr val="bg2"/>
          </a:solidFill>
        </p:grpSpPr>
        <p:sp>
          <p:nvSpPr>
            <p:cNvPr id="27" name="Google Shape;9292;p65">
              <a:extLst>
                <a:ext uri="{FF2B5EF4-FFF2-40B4-BE49-F238E27FC236}">
                  <a16:creationId xmlns:a16="http://schemas.microsoft.com/office/drawing/2014/main" id="{10598BC2-D951-45A3-85FA-78623E6043D6}"/>
                </a:ext>
              </a:extLst>
            </p:cNvPr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62535"/>
                </a:solidFill>
              </a:endParaRPr>
            </a:p>
          </p:txBody>
        </p:sp>
        <p:sp>
          <p:nvSpPr>
            <p:cNvPr id="28" name="Google Shape;9293;p65">
              <a:extLst>
                <a:ext uri="{FF2B5EF4-FFF2-40B4-BE49-F238E27FC236}">
                  <a16:creationId xmlns:a16="http://schemas.microsoft.com/office/drawing/2014/main" id="{6EB3514F-7BE5-4F8A-820D-054BB8F3B33A}"/>
                </a:ext>
              </a:extLst>
            </p:cNvPr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47;p36">
            <a:extLst>
              <a:ext uri="{FF2B5EF4-FFF2-40B4-BE49-F238E27FC236}">
                <a16:creationId xmlns:a16="http://schemas.microsoft.com/office/drawing/2014/main" id="{30EB3CE2-4ED2-46B1-AC23-70422885F2C3}"/>
              </a:ext>
            </a:extLst>
          </p:cNvPr>
          <p:cNvSpPr/>
          <p:nvPr/>
        </p:nvSpPr>
        <p:spPr>
          <a:xfrm>
            <a:off x="969233" y="1753074"/>
            <a:ext cx="2828124" cy="2305455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66984-FF5D-4A58-980D-18EE8FE9B960}"/>
              </a:ext>
            </a:extLst>
          </p:cNvPr>
          <p:cNvSpPr txBox="1"/>
          <p:nvPr/>
        </p:nvSpPr>
        <p:spPr>
          <a:xfrm>
            <a:off x="1217656" y="1978846"/>
            <a:ext cx="273271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sz="3000" b="1" dirty="0">
                <a:latin typeface="Montserrat"/>
              </a:rPr>
              <a:t>Fire alarm</a:t>
            </a:r>
            <a:endParaRPr lang="en-US" dirty="0"/>
          </a:p>
          <a:p>
            <a:pPr algn="l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FE32F2-6EEE-49C9-A0C6-F1D22834D3EF}"/>
              </a:ext>
            </a:extLst>
          </p:cNvPr>
          <p:cNvSpPr txBox="1"/>
          <p:nvPr/>
        </p:nvSpPr>
        <p:spPr>
          <a:xfrm>
            <a:off x="1317092" y="2748287"/>
            <a:ext cx="218218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SzPct val="130000"/>
              <a:buFont typeface="Wingdings" panose="05000000000000000000" pitchFamily="2" charset="2"/>
              <a:buChar char="ü"/>
            </a:pPr>
            <a:r>
              <a:rPr lang="en-GB" sz="1600" dirty="0">
                <a:latin typeface="Montserrat"/>
              </a:rPr>
              <a:t>Trustworthy</a:t>
            </a:r>
          </a:p>
          <a:p>
            <a:pPr marL="285750" indent="-285750">
              <a:buSzPct val="130000"/>
              <a:buFont typeface="Wingdings" panose="05000000000000000000" pitchFamily="2" charset="2"/>
              <a:buChar char="ü"/>
            </a:pPr>
            <a:r>
              <a:rPr lang="en-GB" sz="1600" dirty="0">
                <a:latin typeface="Montserrat"/>
              </a:rPr>
              <a:t>Safe</a:t>
            </a:r>
          </a:p>
          <a:p>
            <a:pPr marL="285750" indent="-285750">
              <a:buSzPct val="130000"/>
              <a:buFont typeface="Wingdings" panose="05000000000000000000" pitchFamily="2" charset="2"/>
              <a:buChar char="ü"/>
            </a:pPr>
            <a:r>
              <a:rPr lang="en-GB" sz="1600" dirty="0">
                <a:latin typeface="Montserrat"/>
              </a:rPr>
              <a:t>Easy to maintain</a:t>
            </a:r>
          </a:p>
        </p:txBody>
      </p:sp>
      <p:pic>
        <p:nvPicPr>
          <p:cNvPr id="11" name="Picture 11" descr="A picture containing outdoor, road, tree, truck&#10;&#10;Description automatically generated">
            <a:extLst>
              <a:ext uri="{FF2B5EF4-FFF2-40B4-BE49-F238E27FC236}">
                <a16:creationId xmlns:a16="http://schemas.microsoft.com/office/drawing/2014/main" id="{D0BC7E7B-BB9C-4A02-8402-A7D7391DA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029" y="874010"/>
            <a:ext cx="4887510" cy="2753894"/>
          </a:xfrm>
          <a:prstGeom prst="roundRect">
            <a:avLst/>
          </a:prstGeom>
        </p:spPr>
      </p:pic>
      <p:grpSp>
        <p:nvGrpSpPr>
          <p:cNvPr id="24" name="Google Shape;9803;p66">
            <a:extLst>
              <a:ext uri="{FF2B5EF4-FFF2-40B4-BE49-F238E27FC236}">
                <a16:creationId xmlns:a16="http://schemas.microsoft.com/office/drawing/2014/main" id="{7989BFD8-3547-493B-B213-7F939E5B4325}"/>
              </a:ext>
            </a:extLst>
          </p:cNvPr>
          <p:cNvGrpSpPr>
            <a:grpSpLocks noChangeAspect="1"/>
          </p:cNvGrpSpPr>
          <p:nvPr/>
        </p:nvGrpSpPr>
        <p:grpSpPr>
          <a:xfrm>
            <a:off x="1087568" y="2013274"/>
            <a:ext cx="435834" cy="411479"/>
            <a:chOff x="-25844850" y="2357750"/>
            <a:chExt cx="296175" cy="279625"/>
          </a:xfrm>
          <a:solidFill>
            <a:schemeClr val="tx1"/>
          </a:solidFill>
        </p:grpSpPr>
        <p:sp>
          <p:nvSpPr>
            <p:cNvPr id="18" name="Google Shape;9804;p66">
              <a:extLst>
                <a:ext uri="{FF2B5EF4-FFF2-40B4-BE49-F238E27FC236}">
                  <a16:creationId xmlns:a16="http://schemas.microsoft.com/office/drawing/2014/main" id="{3AA07D3C-7F83-4A7C-B94D-B6603B6428DC}"/>
                </a:ext>
              </a:extLst>
            </p:cNvPr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05;p66">
              <a:extLst>
                <a:ext uri="{FF2B5EF4-FFF2-40B4-BE49-F238E27FC236}">
                  <a16:creationId xmlns:a16="http://schemas.microsoft.com/office/drawing/2014/main" id="{526D203A-1894-42D2-9755-0E66FBBD9201}"/>
                </a:ext>
              </a:extLst>
            </p:cNvPr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806;p66">
              <a:extLst>
                <a:ext uri="{FF2B5EF4-FFF2-40B4-BE49-F238E27FC236}">
                  <a16:creationId xmlns:a16="http://schemas.microsoft.com/office/drawing/2014/main" id="{277C8809-D8A9-4CDA-9EF9-E10C34AB1D67}"/>
                </a:ext>
              </a:extLst>
            </p:cNvPr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807;p66">
              <a:extLst>
                <a:ext uri="{FF2B5EF4-FFF2-40B4-BE49-F238E27FC236}">
                  <a16:creationId xmlns:a16="http://schemas.microsoft.com/office/drawing/2014/main" id="{D1F0CDF2-4C56-44DC-85E7-EFD83EC15C58}"/>
                </a:ext>
              </a:extLst>
            </p:cNvPr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808;p66">
              <a:extLst>
                <a:ext uri="{FF2B5EF4-FFF2-40B4-BE49-F238E27FC236}">
                  <a16:creationId xmlns:a16="http://schemas.microsoft.com/office/drawing/2014/main" id="{22891999-AB8B-492D-B436-070C00CCDE7A}"/>
                </a:ext>
              </a:extLst>
            </p:cNvPr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09;p66">
              <a:extLst>
                <a:ext uri="{FF2B5EF4-FFF2-40B4-BE49-F238E27FC236}">
                  <a16:creationId xmlns:a16="http://schemas.microsoft.com/office/drawing/2014/main" id="{EDB21D51-C102-4826-882E-F38860D17DC0}"/>
                </a:ext>
              </a:extLst>
            </p:cNvPr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0792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73;p31">
            <a:extLst>
              <a:ext uri="{FF2B5EF4-FFF2-40B4-BE49-F238E27FC236}">
                <a16:creationId xmlns:a16="http://schemas.microsoft.com/office/drawing/2014/main" id="{E5D818C1-75D1-4FAC-A09D-7C0A7AD9778B}"/>
              </a:ext>
            </a:extLst>
          </p:cNvPr>
          <p:cNvSpPr/>
          <p:nvPr/>
        </p:nvSpPr>
        <p:spPr>
          <a:xfrm>
            <a:off x="1139341" y="988857"/>
            <a:ext cx="2862613" cy="3138749"/>
          </a:xfrm>
          <a:prstGeom prst="roundRect">
            <a:avLst>
              <a:gd name="adj" fmla="val 9091"/>
            </a:avLst>
          </a:prstGeom>
          <a:solidFill>
            <a:srgbClr val="1625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rgbClr val="7030A0"/>
              </a:solidFill>
              <a:highlight>
                <a:srgbClr val="00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DC1789-B776-403C-9CC8-3EA9D53E730B}"/>
              </a:ext>
            </a:extLst>
          </p:cNvPr>
          <p:cNvSpPr txBox="1"/>
          <p:nvPr/>
        </p:nvSpPr>
        <p:spPr>
          <a:xfrm>
            <a:off x="1167883" y="1213204"/>
            <a:ext cx="285854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000" b="1" dirty="0">
                <a:solidFill>
                  <a:schemeClr val="bg2"/>
                </a:solidFill>
                <a:latin typeface="Montserrat"/>
              </a:rPr>
              <a:t>Lighting system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10237F-AA12-4029-8ACD-4351F7E9923E}"/>
              </a:ext>
            </a:extLst>
          </p:cNvPr>
          <p:cNvSpPr txBox="1"/>
          <p:nvPr/>
        </p:nvSpPr>
        <p:spPr>
          <a:xfrm>
            <a:off x="1559688" y="2362351"/>
            <a:ext cx="2585907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tx2"/>
              </a:buClr>
              <a:buSzPct val="120000"/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bg2"/>
                </a:solidFill>
                <a:latin typeface="Montserrat"/>
              </a:rPr>
              <a:t>Intuitive</a:t>
            </a:r>
          </a:p>
          <a:p>
            <a:pPr marL="285750" indent="-285750">
              <a:buClr>
                <a:schemeClr val="tx2"/>
              </a:buClr>
              <a:buSzPct val="120000"/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bg2"/>
                </a:solidFill>
                <a:latin typeface="Montserrat"/>
              </a:rPr>
              <a:t>Ambient</a:t>
            </a:r>
            <a:endParaRPr lang="en-US" sz="1600" dirty="0">
              <a:solidFill>
                <a:schemeClr val="bg2"/>
              </a:solidFill>
            </a:endParaRPr>
          </a:p>
          <a:p>
            <a:pPr marL="285750" indent="-285750">
              <a:buClr>
                <a:schemeClr val="tx2"/>
              </a:buClr>
              <a:buSzPct val="120000"/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bg2"/>
                </a:solidFill>
                <a:latin typeface="Montserrat"/>
              </a:rPr>
              <a:t>Interactive</a:t>
            </a:r>
            <a:endParaRPr lang="en-US" sz="1600" dirty="0">
              <a:solidFill>
                <a:schemeClr val="bg2"/>
              </a:solidFill>
            </a:endParaRPr>
          </a:p>
          <a:p>
            <a:pPr marL="285750" indent="-285750">
              <a:buClr>
                <a:schemeClr val="tx2"/>
              </a:buClr>
              <a:buSzPct val="120000"/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bg2"/>
                </a:solidFill>
                <a:latin typeface="Montserrat"/>
              </a:rPr>
              <a:t>Fun to use!</a:t>
            </a:r>
          </a:p>
          <a:p>
            <a:endParaRPr lang="en-GB" dirty="0">
              <a:solidFill>
                <a:schemeClr val="bg2"/>
              </a:solidFill>
              <a:latin typeface="Montserrat"/>
            </a:endParaRPr>
          </a:p>
        </p:txBody>
      </p:sp>
      <p:pic>
        <p:nvPicPr>
          <p:cNvPr id="9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CDEE0260-3B5C-41CA-B843-23A95A28E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672" y="951738"/>
            <a:ext cx="2140242" cy="3212985"/>
          </a:xfrm>
          <a:prstGeom prst="roundRect">
            <a:avLst/>
          </a:prstGeom>
        </p:spPr>
      </p:pic>
      <p:grpSp>
        <p:nvGrpSpPr>
          <p:cNvPr id="19" name="Google Shape;9416;p65">
            <a:extLst>
              <a:ext uri="{FF2B5EF4-FFF2-40B4-BE49-F238E27FC236}">
                <a16:creationId xmlns:a16="http://schemas.microsoft.com/office/drawing/2014/main" id="{23FFBA73-905C-4CE0-BFE2-63D5E8FC568A}"/>
              </a:ext>
            </a:extLst>
          </p:cNvPr>
          <p:cNvGrpSpPr/>
          <p:nvPr/>
        </p:nvGrpSpPr>
        <p:grpSpPr>
          <a:xfrm>
            <a:off x="1276215" y="1327788"/>
            <a:ext cx="340608" cy="340168"/>
            <a:chOff x="5053900" y="2021500"/>
            <a:chExt cx="483750" cy="483125"/>
          </a:xfrm>
          <a:solidFill>
            <a:schemeClr val="bg2"/>
          </a:solidFill>
        </p:grpSpPr>
        <p:sp>
          <p:nvSpPr>
            <p:cNvPr id="11" name="Google Shape;9417;p65">
              <a:extLst>
                <a:ext uri="{FF2B5EF4-FFF2-40B4-BE49-F238E27FC236}">
                  <a16:creationId xmlns:a16="http://schemas.microsoft.com/office/drawing/2014/main" id="{5AFCECE3-29C3-4979-AEF8-41C4D3C871F7}"/>
                </a:ext>
              </a:extLst>
            </p:cNvPr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2" name="Google Shape;9418;p65">
              <a:extLst>
                <a:ext uri="{FF2B5EF4-FFF2-40B4-BE49-F238E27FC236}">
                  <a16:creationId xmlns:a16="http://schemas.microsoft.com/office/drawing/2014/main" id="{F10DBEA1-C635-4366-815E-AF8E3347E5ED}"/>
                </a:ext>
              </a:extLst>
            </p:cNvPr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3" name="Google Shape;9419;p65">
              <a:extLst>
                <a:ext uri="{FF2B5EF4-FFF2-40B4-BE49-F238E27FC236}">
                  <a16:creationId xmlns:a16="http://schemas.microsoft.com/office/drawing/2014/main" id="{4D6D24ED-9D5D-47DC-8319-FC0ABE58C25C}"/>
                </a:ext>
              </a:extLst>
            </p:cNvPr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4" name="Google Shape;9420;p65">
              <a:extLst>
                <a:ext uri="{FF2B5EF4-FFF2-40B4-BE49-F238E27FC236}">
                  <a16:creationId xmlns:a16="http://schemas.microsoft.com/office/drawing/2014/main" id="{E95E0859-A89D-4CE4-9A32-649095981D4D}"/>
                </a:ext>
              </a:extLst>
            </p:cNvPr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5" name="Google Shape;9421;p65">
              <a:extLst>
                <a:ext uri="{FF2B5EF4-FFF2-40B4-BE49-F238E27FC236}">
                  <a16:creationId xmlns:a16="http://schemas.microsoft.com/office/drawing/2014/main" id="{87C303A8-D13C-4BAE-82EC-D0EACACF4873}"/>
                </a:ext>
              </a:extLst>
            </p:cNvPr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6" name="Google Shape;9422;p65">
              <a:extLst>
                <a:ext uri="{FF2B5EF4-FFF2-40B4-BE49-F238E27FC236}">
                  <a16:creationId xmlns:a16="http://schemas.microsoft.com/office/drawing/2014/main" id="{D2AAB528-5CF5-4365-803E-00F527B55D28}"/>
                </a:ext>
              </a:extLst>
            </p:cNvPr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" name="Google Shape;9423;p65">
              <a:extLst>
                <a:ext uri="{FF2B5EF4-FFF2-40B4-BE49-F238E27FC236}">
                  <a16:creationId xmlns:a16="http://schemas.microsoft.com/office/drawing/2014/main" id="{1CBF8431-6C17-4B0C-A948-37AF03C2FD5A}"/>
                </a:ext>
              </a:extLst>
            </p:cNvPr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" name="Google Shape;9424;p65">
              <a:extLst>
                <a:ext uri="{FF2B5EF4-FFF2-40B4-BE49-F238E27FC236}">
                  <a16:creationId xmlns:a16="http://schemas.microsoft.com/office/drawing/2014/main" id="{879A8BFD-DBF9-4B2E-9FC8-8FAA2BA2DACD}"/>
                </a:ext>
              </a:extLst>
            </p:cNvPr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46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469;p38">
            <a:extLst>
              <a:ext uri="{FF2B5EF4-FFF2-40B4-BE49-F238E27FC236}">
                <a16:creationId xmlns:a16="http://schemas.microsoft.com/office/drawing/2014/main" id="{1AD49DAA-462A-49BD-8CE7-9752BE4E0695}"/>
              </a:ext>
            </a:extLst>
          </p:cNvPr>
          <p:cNvSpPr/>
          <p:nvPr/>
        </p:nvSpPr>
        <p:spPr>
          <a:xfrm>
            <a:off x="600310" y="618528"/>
            <a:ext cx="3751950" cy="1546990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" name="Google Shape;470;p38">
            <a:extLst>
              <a:ext uri="{FF2B5EF4-FFF2-40B4-BE49-F238E27FC236}">
                <a16:creationId xmlns:a16="http://schemas.microsoft.com/office/drawing/2014/main" id="{2CC72409-3729-44AF-9BFE-8162F37E3553}"/>
              </a:ext>
            </a:extLst>
          </p:cNvPr>
          <p:cNvSpPr/>
          <p:nvPr/>
        </p:nvSpPr>
        <p:spPr>
          <a:xfrm>
            <a:off x="5137991" y="2872953"/>
            <a:ext cx="2898159" cy="1602136"/>
          </a:xfrm>
          <a:prstGeom prst="roundRect">
            <a:avLst>
              <a:gd name="adj" fmla="val 909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8" name="Google Shape;472;p38">
            <a:extLst>
              <a:ext uri="{FF2B5EF4-FFF2-40B4-BE49-F238E27FC236}">
                <a16:creationId xmlns:a16="http://schemas.microsoft.com/office/drawing/2014/main" id="{44076C55-7117-435E-9A4E-A58F682926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96178" y="3134581"/>
            <a:ext cx="15135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Montserrat" panose="00000500000000000000" pitchFamily="2" charset="0"/>
              </a:rPr>
              <a:t>Microwave</a:t>
            </a:r>
            <a:endParaRPr sz="2000" b="1">
              <a:latin typeface="Montserrat" panose="00000500000000000000" pitchFamily="2" charset="0"/>
            </a:endParaRPr>
          </a:p>
        </p:txBody>
      </p:sp>
      <p:sp>
        <p:nvSpPr>
          <p:cNvPr id="29" name="Google Shape;473;p38">
            <a:extLst>
              <a:ext uri="{FF2B5EF4-FFF2-40B4-BE49-F238E27FC236}">
                <a16:creationId xmlns:a16="http://schemas.microsoft.com/office/drawing/2014/main" id="{D050D07B-3AC3-4BB2-98C7-0EA9FED8107F}"/>
              </a:ext>
            </a:extLst>
          </p:cNvPr>
          <p:cNvSpPr txBox="1">
            <a:spLocks/>
          </p:cNvSpPr>
          <p:nvPr/>
        </p:nvSpPr>
        <p:spPr>
          <a:xfrm>
            <a:off x="1249946" y="843991"/>
            <a:ext cx="2519424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>
                <a:solidFill>
                  <a:schemeClr val="tx2"/>
                </a:solidFill>
              </a:rPr>
              <a:t>Vending machine </a:t>
            </a:r>
          </a:p>
        </p:txBody>
      </p:sp>
      <p:sp>
        <p:nvSpPr>
          <p:cNvPr id="30" name="Google Shape;474;p38">
            <a:extLst>
              <a:ext uri="{FF2B5EF4-FFF2-40B4-BE49-F238E27FC236}">
                <a16:creationId xmlns:a16="http://schemas.microsoft.com/office/drawing/2014/main" id="{05DFB1AF-C7BB-428B-9730-BA6F3B081E41}"/>
              </a:ext>
            </a:extLst>
          </p:cNvPr>
          <p:cNvSpPr txBox="1">
            <a:spLocks/>
          </p:cNvSpPr>
          <p:nvPr/>
        </p:nvSpPr>
        <p:spPr>
          <a:xfrm>
            <a:off x="5696178" y="3578063"/>
            <a:ext cx="1346274" cy="64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SzPct val="130000"/>
              <a:buFont typeface="Wingdings"/>
              <a:buChar char="ü"/>
            </a:pPr>
            <a:r>
              <a:rPr lang="en-GB" sz="1400" b="0" dirty="0"/>
              <a:t>Convenient</a:t>
            </a:r>
            <a:endParaRPr lang="en-US" b="0" dirty="0"/>
          </a:p>
          <a:p>
            <a:pPr marL="285750" indent="-285750">
              <a:buSzPct val="130000"/>
              <a:buFont typeface="Wingdings"/>
              <a:buChar char="ü"/>
            </a:pPr>
            <a:r>
              <a:rPr lang="en-GB" sz="1400" b="0" dirty="0"/>
              <a:t>Powerful</a:t>
            </a:r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1" name="Google Shape;475;p38">
            <a:extLst>
              <a:ext uri="{FF2B5EF4-FFF2-40B4-BE49-F238E27FC236}">
                <a16:creationId xmlns:a16="http://schemas.microsoft.com/office/drawing/2014/main" id="{A46E27E4-A4B9-4CD2-92B4-FC2B3D3F8F26}"/>
              </a:ext>
            </a:extLst>
          </p:cNvPr>
          <p:cNvSpPr txBox="1">
            <a:spLocks/>
          </p:cNvSpPr>
          <p:nvPr/>
        </p:nvSpPr>
        <p:spPr>
          <a:xfrm>
            <a:off x="1470838" y="1288284"/>
            <a:ext cx="2073182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ü"/>
            </a:pPr>
            <a:r>
              <a:rPr lang="en-GB" sz="1400" b="0">
                <a:solidFill>
                  <a:schemeClr val="lt1"/>
                </a:solidFill>
              </a:rPr>
              <a:t>Easy to use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ü"/>
            </a:pPr>
            <a:r>
              <a:rPr lang="en-GB" sz="1400" b="0">
                <a:solidFill>
                  <a:schemeClr val="lt1"/>
                </a:solidFill>
              </a:rPr>
              <a:t>Clear user interface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en-GB" sz="1400">
              <a:solidFill>
                <a:schemeClr val="lt1"/>
              </a:solidFill>
            </a:endParaRPr>
          </a:p>
        </p:txBody>
      </p:sp>
      <p:pic>
        <p:nvPicPr>
          <p:cNvPr id="4100" name="Picture 4" descr="Ways to Increase the Scope of Profits in a Vending Machine">
            <a:extLst>
              <a:ext uri="{FF2B5EF4-FFF2-40B4-BE49-F238E27FC236}">
                <a16:creationId xmlns:a16="http://schemas.microsoft.com/office/drawing/2014/main" id="{1DF777FA-5DDE-45B1-BD3D-D553CCE137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9"/>
          <a:stretch/>
        </p:blipFill>
        <p:spPr bwMode="auto">
          <a:xfrm>
            <a:off x="1156037" y="2421355"/>
            <a:ext cx="2779008" cy="231341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utoShape 6">
            <a:extLst>
              <a:ext uri="{FF2B5EF4-FFF2-40B4-BE49-F238E27FC236}">
                <a16:creationId xmlns:a16="http://schemas.microsoft.com/office/drawing/2014/main" id="{34178F91-2D83-4A39-810D-77148107A1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19039" y="35383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2" name="Picture 2" descr="A picture containing indoor, person, window, open&#10;&#10;Description automatically generated">
            <a:extLst>
              <a:ext uri="{FF2B5EF4-FFF2-40B4-BE49-F238E27FC236}">
                <a16:creationId xmlns:a16="http://schemas.microsoft.com/office/drawing/2014/main" id="{577AEA03-2790-4738-BC0B-CC3BCCAEE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375" y="482266"/>
            <a:ext cx="3849041" cy="1935154"/>
          </a:xfrm>
          <a:prstGeom prst="roundRect">
            <a:avLst/>
          </a:prstGeom>
        </p:spPr>
      </p:pic>
      <p:sp>
        <p:nvSpPr>
          <p:cNvPr id="51" name="Google Shape;9451;p65">
            <a:extLst>
              <a:ext uri="{FF2B5EF4-FFF2-40B4-BE49-F238E27FC236}">
                <a16:creationId xmlns:a16="http://schemas.microsoft.com/office/drawing/2014/main" id="{74F16066-7304-4CDA-B0E7-10FE872D81D2}"/>
              </a:ext>
            </a:extLst>
          </p:cNvPr>
          <p:cNvSpPr/>
          <p:nvPr/>
        </p:nvSpPr>
        <p:spPr>
          <a:xfrm>
            <a:off x="786782" y="742559"/>
            <a:ext cx="279052" cy="340186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9" name="Google Shape;9473;p65">
            <a:extLst>
              <a:ext uri="{FF2B5EF4-FFF2-40B4-BE49-F238E27FC236}">
                <a16:creationId xmlns:a16="http://schemas.microsoft.com/office/drawing/2014/main" id="{20AD756E-5801-4F60-B2BB-3A9A016B7C69}"/>
              </a:ext>
            </a:extLst>
          </p:cNvPr>
          <p:cNvGrpSpPr/>
          <p:nvPr/>
        </p:nvGrpSpPr>
        <p:grpSpPr>
          <a:xfrm>
            <a:off x="5327909" y="3067856"/>
            <a:ext cx="170216" cy="340925"/>
            <a:chOff x="3985700" y="3210375"/>
            <a:chExt cx="241750" cy="484200"/>
          </a:xfrm>
          <a:solidFill>
            <a:schemeClr val="tx1"/>
          </a:solidFill>
        </p:grpSpPr>
        <p:sp>
          <p:nvSpPr>
            <p:cNvPr id="20" name="Google Shape;9474;p65">
              <a:extLst>
                <a:ext uri="{FF2B5EF4-FFF2-40B4-BE49-F238E27FC236}">
                  <a16:creationId xmlns:a16="http://schemas.microsoft.com/office/drawing/2014/main" id="{0698AFA1-6B42-4461-A81F-5CB4450720FB}"/>
                </a:ext>
              </a:extLst>
            </p:cNvPr>
            <p:cNvSpPr/>
            <p:nvPr/>
          </p:nvSpPr>
          <p:spPr>
            <a:xfrm>
              <a:off x="4042700" y="3294475"/>
              <a:ext cx="127750" cy="339425"/>
            </a:xfrm>
            <a:custGeom>
              <a:avLst/>
              <a:gdLst/>
              <a:ahLst/>
              <a:cxnLst/>
              <a:rect l="l" t="t" r="r" b="b"/>
              <a:pathLst>
                <a:path w="5110" h="13577" extrusionOk="0">
                  <a:moveTo>
                    <a:pt x="2554" y="9854"/>
                  </a:moveTo>
                  <a:cubicBezTo>
                    <a:pt x="2721" y="9854"/>
                    <a:pt x="2890" y="9887"/>
                    <a:pt x="3050" y="9953"/>
                  </a:cubicBezTo>
                  <a:cubicBezTo>
                    <a:pt x="3533" y="10155"/>
                    <a:pt x="3850" y="10626"/>
                    <a:pt x="3850" y="11151"/>
                  </a:cubicBezTo>
                  <a:cubicBezTo>
                    <a:pt x="3850" y="11864"/>
                    <a:pt x="3271" y="12444"/>
                    <a:pt x="2555" y="12447"/>
                  </a:cubicBezTo>
                  <a:cubicBezTo>
                    <a:pt x="2030" y="12447"/>
                    <a:pt x="1558" y="12130"/>
                    <a:pt x="1356" y="11647"/>
                  </a:cubicBezTo>
                  <a:cubicBezTo>
                    <a:pt x="1157" y="11164"/>
                    <a:pt x="1269" y="10605"/>
                    <a:pt x="1637" y="10234"/>
                  </a:cubicBezTo>
                  <a:cubicBezTo>
                    <a:pt x="1885" y="9985"/>
                    <a:pt x="2217" y="9854"/>
                    <a:pt x="2554" y="9854"/>
                  </a:cubicBezTo>
                  <a:close/>
                  <a:moveTo>
                    <a:pt x="2555" y="1"/>
                  </a:moveTo>
                  <a:cubicBezTo>
                    <a:pt x="2241" y="1"/>
                    <a:pt x="1990" y="254"/>
                    <a:pt x="1990" y="565"/>
                  </a:cubicBezTo>
                  <a:lnTo>
                    <a:pt x="1990" y="8790"/>
                  </a:lnTo>
                  <a:cubicBezTo>
                    <a:pt x="792" y="9077"/>
                    <a:pt x="0" y="10215"/>
                    <a:pt x="145" y="11435"/>
                  </a:cubicBezTo>
                  <a:cubicBezTo>
                    <a:pt x="287" y="12658"/>
                    <a:pt x="1326" y="13576"/>
                    <a:pt x="2555" y="13576"/>
                  </a:cubicBezTo>
                  <a:cubicBezTo>
                    <a:pt x="3784" y="13576"/>
                    <a:pt x="4823" y="12658"/>
                    <a:pt x="4964" y="11435"/>
                  </a:cubicBezTo>
                  <a:cubicBezTo>
                    <a:pt x="5109" y="10215"/>
                    <a:pt x="4318" y="9077"/>
                    <a:pt x="3123" y="8790"/>
                  </a:cubicBezTo>
                  <a:lnTo>
                    <a:pt x="3123" y="565"/>
                  </a:lnTo>
                  <a:cubicBezTo>
                    <a:pt x="3123" y="254"/>
                    <a:pt x="2869" y="1"/>
                    <a:pt x="25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2" name="Google Shape;9475;p65">
              <a:extLst>
                <a:ext uri="{FF2B5EF4-FFF2-40B4-BE49-F238E27FC236}">
                  <a16:creationId xmlns:a16="http://schemas.microsoft.com/office/drawing/2014/main" id="{D814A2FC-5FDF-4D99-BBEA-E9C694FE07DD}"/>
                </a:ext>
              </a:extLst>
            </p:cNvPr>
            <p:cNvSpPr/>
            <p:nvPr/>
          </p:nvSpPr>
          <p:spPr>
            <a:xfrm>
              <a:off x="3985700" y="3210375"/>
              <a:ext cx="241750" cy="484200"/>
            </a:xfrm>
            <a:custGeom>
              <a:avLst/>
              <a:gdLst/>
              <a:ahLst/>
              <a:cxnLst/>
              <a:rect l="l" t="t" r="r" b="b"/>
              <a:pathLst>
                <a:path w="9670" h="19368" extrusionOk="0">
                  <a:moveTo>
                    <a:pt x="4835" y="1133"/>
                  </a:moveTo>
                  <a:cubicBezTo>
                    <a:pt x="5792" y="1133"/>
                    <a:pt x="6571" y="1909"/>
                    <a:pt x="6571" y="2869"/>
                  </a:cubicBezTo>
                  <a:lnTo>
                    <a:pt x="6574" y="10853"/>
                  </a:lnTo>
                  <a:lnTo>
                    <a:pt x="6574" y="10871"/>
                  </a:lnTo>
                  <a:cubicBezTo>
                    <a:pt x="6568" y="11073"/>
                    <a:pt x="6668" y="11260"/>
                    <a:pt x="6837" y="11369"/>
                  </a:cubicBezTo>
                  <a:cubicBezTo>
                    <a:pt x="7869" y="12027"/>
                    <a:pt x="8513" y="13232"/>
                    <a:pt x="8513" y="14512"/>
                  </a:cubicBezTo>
                  <a:cubicBezTo>
                    <a:pt x="8510" y="16545"/>
                    <a:pt x="6864" y="18190"/>
                    <a:pt x="4835" y="18193"/>
                  </a:cubicBezTo>
                  <a:cubicBezTo>
                    <a:pt x="2803" y="18190"/>
                    <a:pt x="1157" y="16545"/>
                    <a:pt x="1157" y="14515"/>
                  </a:cubicBezTo>
                  <a:cubicBezTo>
                    <a:pt x="1157" y="13280"/>
                    <a:pt x="1818" y="12043"/>
                    <a:pt x="2842" y="11363"/>
                  </a:cubicBezTo>
                  <a:cubicBezTo>
                    <a:pt x="2987" y="11267"/>
                    <a:pt x="3078" y="11110"/>
                    <a:pt x="3093" y="10934"/>
                  </a:cubicBezTo>
                  <a:cubicBezTo>
                    <a:pt x="3096" y="10907"/>
                    <a:pt x="3099" y="10880"/>
                    <a:pt x="3099" y="10856"/>
                  </a:cubicBezTo>
                  <a:lnTo>
                    <a:pt x="3099" y="2869"/>
                  </a:lnTo>
                  <a:cubicBezTo>
                    <a:pt x="3099" y="1909"/>
                    <a:pt x="3875" y="1133"/>
                    <a:pt x="4835" y="1133"/>
                  </a:cubicBezTo>
                  <a:close/>
                  <a:moveTo>
                    <a:pt x="4835" y="1"/>
                  </a:moveTo>
                  <a:cubicBezTo>
                    <a:pt x="3250" y="1"/>
                    <a:pt x="1966" y="1284"/>
                    <a:pt x="1966" y="2869"/>
                  </a:cubicBezTo>
                  <a:lnTo>
                    <a:pt x="1966" y="10596"/>
                  </a:lnTo>
                  <a:cubicBezTo>
                    <a:pt x="750" y="11532"/>
                    <a:pt x="34" y="12979"/>
                    <a:pt x="25" y="14515"/>
                  </a:cubicBezTo>
                  <a:cubicBezTo>
                    <a:pt x="1" y="17188"/>
                    <a:pt x="2163" y="19368"/>
                    <a:pt x="4835" y="19368"/>
                  </a:cubicBezTo>
                  <a:cubicBezTo>
                    <a:pt x="7510" y="19368"/>
                    <a:pt x="9669" y="17188"/>
                    <a:pt x="9648" y="14515"/>
                  </a:cubicBezTo>
                  <a:cubicBezTo>
                    <a:pt x="9648" y="13688"/>
                    <a:pt x="9443" y="12879"/>
                    <a:pt x="9053" y="12151"/>
                  </a:cubicBezTo>
                  <a:cubicBezTo>
                    <a:pt x="8724" y="11541"/>
                    <a:pt x="8265" y="11010"/>
                    <a:pt x="7709" y="10596"/>
                  </a:cubicBezTo>
                  <a:lnTo>
                    <a:pt x="7703" y="2869"/>
                  </a:lnTo>
                  <a:cubicBezTo>
                    <a:pt x="7703" y="1284"/>
                    <a:pt x="6420" y="1"/>
                    <a:pt x="48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9284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458;p37">
            <a:extLst>
              <a:ext uri="{FF2B5EF4-FFF2-40B4-BE49-F238E27FC236}">
                <a16:creationId xmlns:a16="http://schemas.microsoft.com/office/drawing/2014/main" id="{C25C3C80-7B90-466F-8DBF-E596E20245E4}"/>
              </a:ext>
            </a:extLst>
          </p:cNvPr>
          <p:cNvSpPr/>
          <p:nvPr/>
        </p:nvSpPr>
        <p:spPr>
          <a:xfrm>
            <a:off x="426972" y="472347"/>
            <a:ext cx="4400607" cy="1905093"/>
          </a:xfrm>
          <a:prstGeom prst="roundRect">
            <a:avLst>
              <a:gd name="adj" fmla="val 90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" name="Google Shape;424;p34">
            <a:extLst>
              <a:ext uri="{FF2B5EF4-FFF2-40B4-BE49-F238E27FC236}">
                <a16:creationId xmlns:a16="http://schemas.microsoft.com/office/drawing/2014/main" id="{E7D50C11-F9EC-4AAB-B731-5B143EEC0A3A}"/>
              </a:ext>
            </a:extLst>
          </p:cNvPr>
          <p:cNvSpPr/>
          <p:nvPr/>
        </p:nvSpPr>
        <p:spPr>
          <a:xfrm>
            <a:off x="650978" y="693566"/>
            <a:ext cx="3951300" cy="532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426;p34">
            <a:extLst>
              <a:ext uri="{FF2B5EF4-FFF2-40B4-BE49-F238E27FC236}">
                <a16:creationId xmlns:a16="http://schemas.microsoft.com/office/drawing/2014/main" id="{FC0E3E47-13E3-42C1-9F9E-AB8428CADE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1688" y="794679"/>
            <a:ext cx="3529500" cy="34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600">
                <a:solidFill>
                  <a:schemeClr val="lt1"/>
                </a:solidFill>
              </a:rPr>
              <a:t>Bathroom and toilet</a:t>
            </a:r>
            <a:endParaRPr lang="en-US" sz="2600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60F47-8B28-401A-94B1-C5DCBBE5007C}"/>
              </a:ext>
            </a:extLst>
          </p:cNvPr>
          <p:cNvSpPr txBox="1"/>
          <p:nvPr/>
        </p:nvSpPr>
        <p:spPr>
          <a:xfrm>
            <a:off x="1707707" y="1343101"/>
            <a:ext cx="200616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ü"/>
            </a:pPr>
            <a:r>
              <a:rPr lang="en-GB" sz="1600">
                <a:solidFill>
                  <a:schemeClr val="tx2"/>
                </a:solidFill>
                <a:latin typeface="Montserrat"/>
              </a:rPr>
              <a:t>Authentic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ü"/>
            </a:pPr>
            <a:r>
              <a:rPr lang="en-GB" sz="1600">
                <a:solidFill>
                  <a:schemeClr val="tx2"/>
                </a:solidFill>
                <a:latin typeface="Montserrat"/>
              </a:rPr>
              <a:t>Innovative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ü"/>
            </a:pPr>
            <a:r>
              <a:rPr lang="en-GB" sz="1600">
                <a:solidFill>
                  <a:schemeClr val="tx2"/>
                </a:solidFill>
                <a:latin typeface="Montserrat"/>
              </a:rPr>
              <a:t>First of its kind</a:t>
            </a:r>
          </a:p>
        </p:txBody>
      </p:sp>
      <p:pic>
        <p:nvPicPr>
          <p:cNvPr id="7170" name="Picture 2" descr="Decoraport.ca: 7 Fashionable and Intelligent Sink Faucets - High-tech  Bathroom Beautify Life">
            <a:extLst>
              <a:ext uri="{FF2B5EF4-FFF2-40B4-BE49-F238E27FC236}">
                <a16:creationId xmlns:a16="http://schemas.microsoft.com/office/drawing/2014/main" id="{31971273-6058-474C-841C-ACED1E753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3"/>
          <a:stretch/>
        </p:blipFill>
        <p:spPr bwMode="auto">
          <a:xfrm>
            <a:off x="2019529" y="2647896"/>
            <a:ext cx="2808050" cy="219139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A picture containing bathroom, indoor&#10;&#10;Description automatically generated">
            <a:extLst>
              <a:ext uri="{FF2B5EF4-FFF2-40B4-BE49-F238E27FC236}">
                <a16:creationId xmlns:a16="http://schemas.microsoft.com/office/drawing/2014/main" id="{2F2E0925-B05F-40BB-ADDB-DFD628D88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560" y="935365"/>
            <a:ext cx="2746547" cy="390392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3360"/>
      </p:ext>
    </p:extLst>
  </p:cSld>
  <p:clrMapOvr>
    <a:masterClrMapping/>
  </p:clrMapOvr>
</p:sld>
</file>

<file path=ppt/theme/theme1.xml><?xml version="1.0" encoding="utf-8"?>
<a:theme xmlns:a="http://schemas.openxmlformats.org/drawingml/2006/main" name="Yellow E-Wallet Project Proposal by Slidesgo">
  <a:themeElements>
    <a:clrScheme name="Simple Light">
      <a:dk1>
        <a:srgbClr val="162535"/>
      </a:dk1>
      <a:lt1>
        <a:srgbClr val="FBF9EA"/>
      </a:lt1>
      <a:dk2>
        <a:srgbClr val="ECBD2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25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212</Words>
  <Application>Microsoft Office PowerPoint</Application>
  <PresentationFormat>On-screen Show (16:9)</PresentationFormat>
  <Paragraphs>64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Mukta ExtraBold</vt:lpstr>
      <vt:lpstr>Lexend Deca Light</vt:lpstr>
      <vt:lpstr>Lexend Deca</vt:lpstr>
      <vt:lpstr>Montserrat</vt:lpstr>
      <vt:lpstr>PT Sans</vt:lpstr>
      <vt:lpstr>Wingdings</vt:lpstr>
      <vt:lpstr>Roboto</vt:lpstr>
      <vt:lpstr>Yellow E-Wallet Project Proposal by Slidesgo</vt:lpstr>
      <vt:lpstr>Tech Prodigy Inc.</vt:lpstr>
      <vt:lpstr>Stefan Andonov</vt:lpstr>
      <vt:lpstr>Introduction</vt:lpstr>
      <vt:lpstr>Reception</vt:lpstr>
      <vt:lpstr>PowerPoint Presentation</vt:lpstr>
      <vt:lpstr>PowerPoint Presentation</vt:lpstr>
      <vt:lpstr>PowerPoint Presentation</vt:lpstr>
      <vt:lpstr>PowerPoint Presentation</vt:lpstr>
      <vt:lpstr>Bathroom and toilet</vt:lpstr>
      <vt:lpstr>Final word</vt:lpstr>
      <vt:lpstr>Are there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E-Wallet Project Proposal</dc:title>
  <dc:creator>nick mulders</dc:creator>
  <cp:lastModifiedBy>nick mulders</cp:lastModifiedBy>
  <cp:revision>3</cp:revision>
  <dcterms:modified xsi:type="dcterms:W3CDTF">2022-01-15T15:16:51Z</dcterms:modified>
</cp:coreProperties>
</file>